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25" r:id="rId4"/>
    <p:sldId id="347" r:id="rId5"/>
    <p:sldId id="331" r:id="rId6"/>
    <p:sldId id="346" r:id="rId7"/>
    <p:sldId id="349" r:id="rId8"/>
    <p:sldId id="352" r:id="rId9"/>
    <p:sldId id="353" r:id="rId10"/>
    <p:sldId id="354" r:id="rId11"/>
    <p:sldId id="355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9FEA9A-8668-1221-6FE5-62C2D4CA545F}" name="Diana Navickienė" initials="DN" userId="S::diana.navickiene@vilnius.lt::f79aa68f-7ade-4363-9972-b443c7640a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utinis stilius 2 – paryškinima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Vidutinis stilius 3 – paryškinima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Vidutinis stilius 4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Vidutinis stilius 4 – paryškinima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Vidutinis stili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Vidutinis stilius 3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Vidutinis stilius 4 – paryškinima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a Avlas" userId="e56cc494-ace7-4512-ac6c-d236a63eea28" providerId="ADAL" clId="{BC2E3649-3C0B-494F-B61F-2101F30C4DFD}"/>
    <pc:docChg chg="undo custSel addSld delSld modSld">
      <pc:chgData name="Justina Avlas" userId="e56cc494-ace7-4512-ac6c-d236a63eea28" providerId="ADAL" clId="{BC2E3649-3C0B-494F-B61F-2101F30C4DFD}" dt="2024-03-25T19:50:49.408" v="2749" actId="1076"/>
      <pc:docMkLst>
        <pc:docMk/>
      </pc:docMkLst>
      <pc:sldChg chg="modSp mod">
        <pc:chgData name="Justina Avlas" userId="e56cc494-ace7-4512-ac6c-d236a63eea28" providerId="ADAL" clId="{BC2E3649-3C0B-494F-B61F-2101F30C4DFD}" dt="2024-03-25T10:30:01.078" v="66" actId="1076"/>
        <pc:sldMkLst>
          <pc:docMk/>
          <pc:sldMk cId="1279887713" sldId="256"/>
        </pc:sldMkLst>
        <pc:spChg chg="mod">
          <ac:chgData name="Justina Avlas" userId="e56cc494-ace7-4512-ac6c-d236a63eea28" providerId="ADAL" clId="{BC2E3649-3C0B-494F-B61F-2101F30C4DFD}" dt="2024-03-25T10:30:01.078" v="66" actId="1076"/>
          <ac:spMkLst>
            <pc:docMk/>
            <pc:sldMk cId="1279887713" sldId="256"/>
            <ac:spMk id="2" creationId="{AC0F8553-ADEB-079F-E386-E229865FED17}"/>
          </ac:spMkLst>
        </pc:spChg>
        <pc:spChg chg="mod">
          <ac:chgData name="Justina Avlas" userId="e56cc494-ace7-4512-ac6c-d236a63eea28" providerId="ADAL" clId="{BC2E3649-3C0B-494F-B61F-2101F30C4DFD}" dt="2024-03-25T10:29:53.856" v="65" actId="20577"/>
          <ac:spMkLst>
            <pc:docMk/>
            <pc:sldMk cId="1279887713" sldId="256"/>
            <ac:spMk id="3" creationId="{22665902-AE8A-CE09-E1C9-69D21F69B8E8}"/>
          </ac:spMkLst>
        </pc:spChg>
      </pc:sldChg>
      <pc:sldChg chg="modSp mod">
        <pc:chgData name="Justina Avlas" userId="e56cc494-ace7-4512-ac6c-d236a63eea28" providerId="ADAL" clId="{BC2E3649-3C0B-494F-B61F-2101F30C4DFD}" dt="2024-03-25T11:16:55.803" v="1363" actId="20577"/>
        <pc:sldMkLst>
          <pc:docMk/>
          <pc:sldMk cId="2770385359" sldId="260"/>
        </pc:sldMkLst>
        <pc:spChg chg="mod">
          <ac:chgData name="Justina Avlas" userId="e56cc494-ace7-4512-ac6c-d236a63eea28" providerId="ADAL" clId="{BC2E3649-3C0B-494F-B61F-2101F30C4DFD}" dt="2024-03-25T10:30:36.283" v="74" actId="122"/>
          <ac:spMkLst>
            <pc:docMk/>
            <pc:sldMk cId="2770385359" sldId="260"/>
            <ac:spMk id="2" creationId="{AA696703-AA94-4ED9-9436-43D9A82E9FD8}"/>
          </ac:spMkLst>
        </pc:spChg>
        <pc:spChg chg="mod">
          <ac:chgData name="Justina Avlas" userId="e56cc494-ace7-4512-ac6c-d236a63eea28" providerId="ADAL" clId="{BC2E3649-3C0B-494F-B61F-2101F30C4DFD}" dt="2024-03-25T11:16:55.803" v="1363" actId="20577"/>
          <ac:spMkLst>
            <pc:docMk/>
            <pc:sldMk cId="2770385359" sldId="260"/>
            <ac:spMk id="3" creationId="{C6555C45-EC44-6558-1BE4-E408479B4AE2}"/>
          </ac:spMkLst>
        </pc:spChg>
      </pc:sldChg>
      <pc:sldChg chg="modSp mod">
        <pc:chgData name="Justina Avlas" userId="e56cc494-ace7-4512-ac6c-d236a63eea28" providerId="ADAL" clId="{BC2E3649-3C0B-494F-B61F-2101F30C4DFD}" dt="2024-03-25T19:22:45.887" v="1739" actId="20577"/>
        <pc:sldMkLst>
          <pc:docMk/>
          <pc:sldMk cId="127427817" sldId="267"/>
        </pc:sldMkLst>
        <pc:spChg chg="mod">
          <ac:chgData name="Justina Avlas" userId="e56cc494-ace7-4512-ac6c-d236a63eea28" providerId="ADAL" clId="{BC2E3649-3C0B-494F-B61F-2101F30C4DFD}" dt="2024-03-25T19:22:45.887" v="1739" actId="20577"/>
          <ac:spMkLst>
            <pc:docMk/>
            <pc:sldMk cId="127427817" sldId="267"/>
            <ac:spMk id="5" creationId="{68C2BE53-8353-96A1-FAF2-EFF48B552684}"/>
          </ac:spMkLst>
        </pc:spChg>
      </pc:sldChg>
      <pc:sldChg chg="del">
        <pc:chgData name="Justina Avlas" userId="e56cc494-ace7-4512-ac6c-d236a63eea28" providerId="ADAL" clId="{BC2E3649-3C0B-494F-B61F-2101F30C4DFD}" dt="2024-03-25T19:22:02.121" v="1712" actId="2696"/>
        <pc:sldMkLst>
          <pc:docMk/>
          <pc:sldMk cId="91514737" sldId="314"/>
        </pc:sldMkLst>
      </pc:sldChg>
      <pc:sldChg chg="addSp delSp modSp mod">
        <pc:chgData name="Justina Avlas" userId="e56cc494-ace7-4512-ac6c-d236a63eea28" providerId="ADAL" clId="{BC2E3649-3C0B-494F-B61F-2101F30C4DFD}" dt="2024-03-25T11:17:23.604" v="1366" actId="2711"/>
        <pc:sldMkLst>
          <pc:docMk/>
          <pc:sldMk cId="1243466145" sldId="325"/>
        </pc:sldMkLst>
        <pc:spChg chg="mod">
          <ac:chgData name="Justina Avlas" userId="e56cc494-ace7-4512-ac6c-d236a63eea28" providerId="ADAL" clId="{BC2E3649-3C0B-494F-B61F-2101F30C4DFD}" dt="2024-03-25T10:35:09.878" v="312" actId="20577"/>
          <ac:spMkLst>
            <pc:docMk/>
            <pc:sldMk cId="1243466145" sldId="325"/>
            <ac:spMk id="3" creationId="{3CBB6EB5-A331-311C-A06D-641DA9085E38}"/>
          </ac:spMkLst>
        </pc:spChg>
        <pc:spChg chg="add mod">
          <ac:chgData name="Justina Avlas" userId="e56cc494-ace7-4512-ac6c-d236a63eea28" providerId="ADAL" clId="{BC2E3649-3C0B-494F-B61F-2101F30C4DFD}" dt="2024-03-25T11:17:13.005" v="1364" actId="2711"/>
          <ac:spMkLst>
            <pc:docMk/>
            <pc:sldMk cId="1243466145" sldId="325"/>
            <ac:spMk id="4" creationId="{DFAF9CDB-0A39-69DD-7FBE-962F0400F8F6}"/>
          </ac:spMkLst>
        </pc:spChg>
        <pc:spChg chg="mod">
          <ac:chgData name="Justina Avlas" userId="e56cc494-ace7-4512-ac6c-d236a63eea28" providerId="ADAL" clId="{BC2E3649-3C0B-494F-B61F-2101F30C4DFD}" dt="2024-03-25T11:17:23.604" v="1366" actId="2711"/>
          <ac:spMkLst>
            <pc:docMk/>
            <pc:sldMk cId="1243466145" sldId="325"/>
            <ac:spMk id="7" creationId="{AA7F5D89-0E1A-44C6-6A39-631894A7C104}"/>
          </ac:spMkLst>
        </pc:spChg>
        <pc:spChg chg="del">
          <ac:chgData name="Justina Avlas" userId="e56cc494-ace7-4512-ac6c-d236a63eea28" providerId="ADAL" clId="{BC2E3649-3C0B-494F-B61F-2101F30C4DFD}" dt="2024-03-25T10:33:08.907" v="250" actId="478"/>
          <ac:spMkLst>
            <pc:docMk/>
            <pc:sldMk cId="1243466145" sldId="325"/>
            <ac:spMk id="9" creationId="{402B4DD7-F608-A57B-AC3F-6B2C3434870E}"/>
          </ac:spMkLst>
        </pc:spChg>
        <pc:graphicFrameChg chg="del">
          <ac:chgData name="Justina Avlas" userId="e56cc494-ace7-4512-ac6c-d236a63eea28" providerId="ADAL" clId="{BC2E3649-3C0B-494F-B61F-2101F30C4DFD}" dt="2024-03-25T10:33:01.635" v="249" actId="478"/>
          <ac:graphicFrameMkLst>
            <pc:docMk/>
            <pc:sldMk cId="1243466145" sldId="325"/>
            <ac:graphicFrameMk id="2" creationId="{8358C902-0D3B-58F4-A0A8-951D6F8EB6AF}"/>
          </ac:graphicFrameMkLst>
        </pc:graphicFrameChg>
      </pc:sldChg>
      <pc:sldChg chg="del">
        <pc:chgData name="Justina Avlas" userId="e56cc494-ace7-4512-ac6c-d236a63eea28" providerId="ADAL" clId="{BC2E3649-3C0B-494F-B61F-2101F30C4DFD}" dt="2024-03-25T10:32:41.392" v="233" actId="2696"/>
        <pc:sldMkLst>
          <pc:docMk/>
          <pc:sldMk cId="896848626" sldId="326"/>
        </pc:sldMkLst>
      </pc:sldChg>
      <pc:sldChg chg="addSp delSp modSp mod">
        <pc:chgData name="Justina Avlas" userId="e56cc494-ace7-4512-ac6c-d236a63eea28" providerId="ADAL" clId="{BC2E3649-3C0B-494F-B61F-2101F30C4DFD}" dt="2024-03-25T11:23:16.935" v="1546" actId="5793"/>
        <pc:sldMkLst>
          <pc:docMk/>
          <pc:sldMk cId="1024126627" sldId="329"/>
        </pc:sldMkLst>
        <pc:spChg chg="add mod">
          <ac:chgData name="Justina Avlas" userId="e56cc494-ace7-4512-ac6c-d236a63eea28" providerId="ADAL" clId="{BC2E3649-3C0B-494F-B61F-2101F30C4DFD}" dt="2024-03-25T11:23:16.935" v="1546" actId="5793"/>
          <ac:spMkLst>
            <pc:docMk/>
            <pc:sldMk cId="1024126627" sldId="329"/>
            <ac:spMk id="2" creationId="{51B38BAA-365E-6DF4-5D2A-8326565F46AC}"/>
          </ac:spMkLst>
        </pc:spChg>
        <pc:spChg chg="mod">
          <ac:chgData name="Justina Avlas" userId="e56cc494-ace7-4512-ac6c-d236a63eea28" providerId="ADAL" clId="{BC2E3649-3C0B-494F-B61F-2101F30C4DFD}" dt="2024-03-25T11:09:30.604" v="1003" actId="27636"/>
          <ac:spMkLst>
            <pc:docMk/>
            <pc:sldMk cId="1024126627" sldId="329"/>
            <ac:spMk id="3" creationId="{3CBB6EB5-A331-311C-A06D-641DA9085E38}"/>
          </ac:spMkLst>
        </pc:spChg>
        <pc:graphicFrameChg chg="del">
          <ac:chgData name="Justina Avlas" userId="e56cc494-ace7-4512-ac6c-d236a63eea28" providerId="ADAL" clId="{BC2E3649-3C0B-494F-B61F-2101F30C4DFD}" dt="2024-03-25T11:09:36.759" v="1004" actId="478"/>
          <ac:graphicFrameMkLst>
            <pc:docMk/>
            <pc:sldMk cId="1024126627" sldId="329"/>
            <ac:graphicFrameMk id="8" creationId="{DCCCD9CB-06FA-E670-A614-C5B335655AE0}"/>
          </ac:graphicFrameMkLst>
        </pc:graphicFrameChg>
      </pc:sldChg>
      <pc:sldChg chg="addSp delSp modSp mod">
        <pc:chgData name="Justina Avlas" userId="e56cc494-ace7-4512-ac6c-d236a63eea28" providerId="ADAL" clId="{BC2E3649-3C0B-494F-B61F-2101F30C4DFD}" dt="2024-03-25T11:31:10.310" v="1607" actId="113"/>
        <pc:sldMkLst>
          <pc:docMk/>
          <pc:sldMk cId="358150546" sldId="331"/>
        </pc:sldMkLst>
        <pc:spChg chg="mod">
          <ac:chgData name="Justina Avlas" userId="e56cc494-ace7-4512-ac6c-d236a63eea28" providerId="ADAL" clId="{BC2E3649-3C0B-494F-B61F-2101F30C4DFD}" dt="2024-03-25T11:23:39.637" v="1574" actId="20577"/>
          <ac:spMkLst>
            <pc:docMk/>
            <pc:sldMk cId="358150546" sldId="331"/>
            <ac:spMk id="3" creationId="{3CBB6EB5-A331-311C-A06D-641DA9085E38}"/>
          </ac:spMkLst>
        </pc:spChg>
        <pc:graphicFrameChg chg="add mod modGraphic">
          <ac:chgData name="Justina Avlas" userId="e56cc494-ace7-4512-ac6c-d236a63eea28" providerId="ADAL" clId="{BC2E3649-3C0B-494F-B61F-2101F30C4DFD}" dt="2024-03-25T11:31:10.310" v="1607" actId="113"/>
          <ac:graphicFrameMkLst>
            <pc:docMk/>
            <pc:sldMk cId="358150546" sldId="331"/>
            <ac:graphicFrameMk id="2" creationId="{5CEDB6A2-8DE6-77D3-63C7-DFEA22F0D899}"/>
          </ac:graphicFrameMkLst>
        </pc:graphicFrameChg>
        <pc:graphicFrameChg chg="del modGraphic">
          <ac:chgData name="Justina Avlas" userId="e56cc494-ace7-4512-ac6c-d236a63eea28" providerId="ADAL" clId="{BC2E3649-3C0B-494F-B61F-2101F30C4DFD}" dt="2024-03-25T11:24:10.308" v="1604" actId="478"/>
          <ac:graphicFrameMkLst>
            <pc:docMk/>
            <pc:sldMk cId="358150546" sldId="331"/>
            <ac:graphicFrameMk id="8" creationId="{DCCCD9CB-06FA-E670-A614-C5B335655AE0}"/>
          </ac:graphicFrameMkLst>
        </pc:graphicFrameChg>
      </pc:sldChg>
      <pc:sldChg chg="del">
        <pc:chgData name="Justina Avlas" userId="e56cc494-ace7-4512-ac6c-d236a63eea28" providerId="ADAL" clId="{BC2E3649-3C0B-494F-B61F-2101F30C4DFD}" dt="2024-03-25T19:22:04.777" v="1713" actId="2696"/>
        <pc:sldMkLst>
          <pc:docMk/>
          <pc:sldMk cId="524961979" sldId="333"/>
        </pc:sldMkLst>
      </pc:sldChg>
      <pc:sldChg chg="del">
        <pc:chgData name="Justina Avlas" userId="e56cc494-ace7-4512-ac6c-d236a63eea28" providerId="ADAL" clId="{BC2E3649-3C0B-494F-B61F-2101F30C4DFD}" dt="2024-03-25T19:22:28.442" v="1721" actId="2696"/>
        <pc:sldMkLst>
          <pc:docMk/>
          <pc:sldMk cId="79916320" sldId="337"/>
        </pc:sldMkLst>
      </pc:sldChg>
      <pc:sldChg chg="del">
        <pc:chgData name="Justina Avlas" userId="e56cc494-ace7-4512-ac6c-d236a63eea28" providerId="ADAL" clId="{BC2E3649-3C0B-494F-B61F-2101F30C4DFD}" dt="2024-03-25T19:22:12.684" v="1715" actId="2696"/>
        <pc:sldMkLst>
          <pc:docMk/>
          <pc:sldMk cId="3317137219" sldId="338"/>
        </pc:sldMkLst>
      </pc:sldChg>
      <pc:sldChg chg="del">
        <pc:chgData name="Justina Avlas" userId="e56cc494-ace7-4512-ac6c-d236a63eea28" providerId="ADAL" clId="{BC2E3649-3C0B-494F-B61F-2101F30C4DFD}" dt="2024-03-25T19:22:10.559" v="1714" actId="2696"/>
        <pc:sldMkLst>
          <pc:docMk/>
          <pc:sldMk cId="4294808617" sldId="339"/>
        </pc:sldMkLst>
      </pc:sldChg>
      <pc:sldChg chg="del">
        <pc:chgData name="Justina Avlas" userId="e56cc494-ace7-4512-ac6c-d236a63eea28" providerId="ADAL" clId="{BC2E3649-3C0B-494F-B61F-2101F30C4DFD}" dt="2024-03-25T19:22:15.512" v="1716" actId="2696"/>
        <pc:sldMkLst>
          <pc:docMk/>
          <pc:sldMk cId="2002566793" sldId="340"/>
        </pc:sldMkLst>
      </pc:sldChg>
      <pc:sldChg chg="del">
        <pc:chgData name="Justina Avlas" userId="e56cc494-ace7-4512-ac6c-d236a63eea28" providerId="ADAL" clId="{BC2E3649-3C0B-494F-B61F-2101F30C4DFD}" dt="2024-03-25T19:22:17.277" v="1717" actId="2696"/>
        <pc:sldMkLst>
          <pc:docMk/>
          <pc:sldMk cId="2594877131" sldId="341"/>
        </pc:sldMkLst>
      </pc:sldChg>
      <pc:sldChg chg="del">
        <pc:chgData name="Justina Avlas" userId="e56cc494-ace7-4512-ac6c-d236a63eea28" providerId="ADAL" clId="{BC2E3649-3C0B-494F-B61F-2101F30C4DFD}" dt="2024-03-25T19:22:19.148" v="1718" actId="2696"/>
        <pc:sldMkLst>
          <pc:docMk/>
          <pc:sldMk cId="2161269480" sldId="342"/>
        </pc:sldMkLst>
      </pc:sldChg>
      <pc:sldChg chg="del">
        <pc:chgData name="Justina Avlas" userId="e56cc494-ace7-4512-ac6c-d236a63eea28" providerId="ADAL" clId="{BC2E3649-3C0B-494F-B61F-2101F30C4DFD}" dt="2024-03-25T19:22:21.168" v="1719" actId="2696"/>
        <pc:sldMkLst>
          <pc:docMk/>
          <pc:sldMk cId="3661466247" sldId="343"/>
        </pc:sldMkLst>
      </pc:sldChg>
      <pc:sldChg chg="del">
        <pc:chgData name="Justina Avlas" userId="e56cc494-ace7-4512-ac6c-d236a63eea28" providerId="ADAL" clId="{BC2E3649-3C0B-494F-B61F-2101F30C4DFD}" dt="2024-03-25T19:22:23.746" v="1720" actId="2696"/>
        <pc:sldMkLst>
          <pc:docMk/>
          <pc:sldMk cId="1636745477" sldId="345"/>
        </pc:sldMkLst>
      </pc:sldChg>
      <pc:sldChg chg="addSp delSp modSp mod">
        <pc:chgData name="Justina Avlas" userId="e56cc494-ace7-4512-ac6c-d236a63eea28" providerId="ADAL" clId="{BC2E3649-3C0B-494F-B61F-2101F30C4DFD}" dt="2024-03-25T19:20:27.422" v="1708" actId="14100"/>
        <pc:sldMkLst>
          <pc:docMk/>
          <pc:sldMk cId="4103211908" sldId="346"/>
        </pc:sldMkLst>
        <pc:spChg chg="mod">
          <ac:chgData name="Justina Avlas" userId="e56cc494-ace7-4512-ac6c-d236a63eea28" providerId="ADAL" clId="{BC2E3649-3C0B-494F-B61F-2101F30C4DFD}" dt="2024-03-25T11:44:00.395" v="1652" actId="27636"/>
          <ac:spMkLst>
            <pc:docMk/>
            <pc:sldMk cId="4103211908" sldId="346"/>
            <ac:spMk id="3" creationId="{3CBB6EB5-A331-311C-A06D-641DA9085E38}"/>
          </ac:spMkLst>
        </pc:spChg>
        <pc:graphicFrameChg chg="add mod modGraphic">
          <ac:chgData name="Justina Avlas" userId="e56cc494-ace7-4512-ac6c-d236a63eea28" providerId="ADAL" clId="{BC2E3649-3C0B-494F-B61F-2101F30C4DFD}" dt="2024-03-25T19:20:27.422" v="1708" actId="14100"/>
          <ac:graphicFrameMkLst>
            <pc:docMk/>
            <pc:sldMk cId="4103211908" sldId="346"/>
            <ac:graphicFrameMk id="5" creationId="{644463EA-5124-C5A2-3BF5-CF526C58C0C9}"/>
          </ac:graphicFrameMkLst>
        </pc:graphicFrameChg>
        <pc:graphicFrameChg chg="del">
          <ac:chgData name="Justina Avlas" userId="e56cc494-ace7-4512-ac6c-d236a63eea28" providerId="ADAL" clId="{BC2E3649-3C0B-494F-B61F-2101F30C4DFD}" dt="2024-03-25T11:44:05.386" v="1653" actId="478"/>
          <ac:graphicFrameMkLst>
            <pc:docMk/>
            <pc:sldMk cId="4103211908" sldId="346"/>
            <ac:graphicFrameMk id="8" creationId="{DCCCD9CB-06FA-E670-A614-C5B335655AE0}"/>
          </ac:graphicFrameMkLst>
        </pc:graphicFrameChg>
      </pc:sldChg>
      <pc:sldChg chg="addSp delSp modSp mod">
        <pc:chgData name="Justina Avlas" userId="e56cc494-ace7-4512-ac6c-d236a63eea28" providerId="ADAL" clId="{BC2E3649-3C0B-494F-B61F-2101F30C4DFD}" dt="2024-03-25T11:04:38.488" v="958" actId="1076"/>
        <pc:sldMkLst>
          <pc:docMk/>
          <pc:sldMk cId="1231320686" sldId="347"/>
        </pc:sldMkLst>
        <pc:spChg chg="add mod">
          <ac:chgData name="Justina Avlas" userId="e56cc494-ace7-4512-ac6c-d236a63eea28" providerId="ADAL" clId="{BC2E3649-3C0B-494F-B61F-2101F30C4DFD}" dt="2024-03-25T10:49:05.838" v="532" actId="122"/>
          <ac:spMkLst>
            <pc:docMk/>
            <pc:sldMk cId="1231320686" sldId="347"/>
            <ac:spMk id="2" creationId="{6DB505FF-A5DA-6F0B-3129-A4325B38D76D}"/>
          </ac:spMkLst>
        </pc:spChg>
        <pc:spChg chg="mod">
          <ac:chgData name="Justina Avlas" userId="e56cc494-ace7-4512-ac6c-d236a63eea28" providerId="ADAL" clId="{BC2E3649-3C0B-494F-B61F-2101F30C4DFD}" dt="2024-03-25T10:47:41.039" v="428" actId="20577"/>
          <ac:spMkLst>
            <pc:docMk/>
            <pc:sldMk cId="1231320686" sldId="347"/>
            <ac:spMk id="3" creationId="{3CBB6EB5-A331-311C-A06D-641DA9085E38}"/>
          </ac:spMkLst>
        </pc:spChg>
        <pc:spChg chg="add mod">
          <ac:chgData name="Justina Avlas" userId="e56cc494-ace7-4512-ac6c-d236a63eea28" providerId="ADAL" clId="{BC2E3649-3C0B-494F-B61F-2101F30C4DFD}" dt="2024-03-25T10:50:11.994" v="658" actId="1076"/>
          <ac:spMkLst>
            <pc:docMk/>
            <pc:sldMk cId="1231320686" sldId="347"/>
            <ac:spMk id="4" creationId="{AA024EAA-1BAB-EED7-2B14-4EDA2823542A}"/>
          </ac:spMkLst>
        </pc:spChg>
        <pc:spChg chg="add mod">
          <ac:chgData name="Justina Avlas" userId="e56cc494-ace7-4512-ac6c-d236a63eea28" providerId="ADAL" clId="{BC2E3649-3C0B-494F-B61F-2101F30C4DFD}" dt="2024-03-25T10:50:58.697" v="775" actId="20577"/>
          <ac:spMkLst>
            <pc:docMk/>
            <pc:sldMk cId="1231320686" sldId="347"/>
            <ac:spMk id="5" creationId="{17707D8C-AB1F-A73B-7AFE-00B31ACBBA07}"/>
          </ac:spMkLst>
        </pc:spChg>
        <pc:spChg chg="add mod">
          <ac:chgData name="Justina Avlas" userId="e56cc494-ace7-4512-ac6c-d236a63eea28" providerId="ADAL" clId="{BC2E3649-3C0B-494F-B61F-2101F30C4DFD}" dt="2024-03-25T10:54:02.869" v="897" actId="1076"/>
          <ac:spMkLst>
            <pc:docMk/>
            <pc:sldMk cId="1231320686" sldId="347"/>
            <ac:spMk id="7" creationId="{3D487B25-6FFC-FB13-3B5F-EC9D73B10035}"/>
          </ac:spMkLst>
        </pc:spChg>
        <pc:spChg chg="add mod">
          <ac:chgData name="Justina Avlas" userId="e56cc494-ace7-4512-ac6c-d236a63eea28" providerId="ADAL" clId="{BC2E3649-3C0B-494F-B61F-2101F30C4DFD}" dt="2024-03-25T10:52:58.649" v="888" actId="208"/>
          <ac:spMkLst>
            <pc:docMk/>
            <pc:sldMk cId="1231320686" sldId="347"/>
            <ac:spMk id="8" creationId="{B7118CD0-B167-AB22-6CEF-4A00AB4C66C0}"/>
          </ac:spMkLst>
        </pc:spChg>
        <pc:spChg chg="mod">
          <ac:chgData name="Justina Avlas" userId="e56cc494-ace7-4512-ac6c-d236a63eea28" providerId="ADAL" clId="{BC2E3649-3C0B-494F-B61F-2101F30C4DFD}" dt="2024-03-25T10:37:31.562" v="377" actId="20577"/>
          <ac:spMkLst>
            <pc:docMk/>
            <pc:sldMk cId="1231320686" sldId="347"/>
            <ac:spMk id="9" creationId="{402B4DD7-F608-A57B-AC3F-6B2C3434870E}"/>
          </ac:spMkLst>
        </pc:spChg>
        <pc:spChg chg="add mod">
          <ac:chgData name="Justina Avlas" userId="e56cc494-ace7-4512-ac6c-d236a63eea28" providerId="ADAL" clId="{BC2E3649-3C0B-494F-B61F-2101F30C4DFD}" dt="2024-03-25T10:53:17.509" v="890" actId="1076"/>
          <ac:spMkLst>
            <pc:docMk/>
            <pc:sldMk cId="1231320686" sldId="347"/>
            <ac:spMk id="10" creationId="{EF8A14FD-D19B-4C59-808A-5DEC5E31B6BB}"/>
          </ac:spMkLst>
        </pc:spChg>
        <pc:spChg chg="add mod">
          <ac:chgData name="Justina Avlas" userId="e56cc494-ace7-4512-ac6c-d236a63eea28" providerId="ADAL" clId="{BC2E3649-3C0B-494F-B61F-2101F30C4DFD}" dt="2024-03-25T10:53:59.861" v="896" actId="1076"/>
          <ac:spMkLst>
            <pc:docMk/>
            <pc:sldMk cId="1231320686" sldId="347"/>
            <ac:spMk id="11" creationId="{F052DA6D-D1AE-AE8C-A066-DFAD385B6181}"/>
          </ac:spMkLst>
        </pc:spChg>
        <pc:spChg chg="add mod">
          <ac:chgData name="Justina Avlas" userId="e56cc494-ace7-4512-ac6c-d236a63eea28" providerId="ADAL" clId="{BC2E3649-3C0B-494F-B61F-2101F30C4DFD}" dt="2024-03-25T10:53:51.524" v="895"/>
          <ac:spMkLst>
            <pc:docMk/>
            <pc:sldMk cId="1231320686" sldId="347"/>
            <ac:spMk id="12" creationId="{6FA15B1E-BFEE-4E3B-1217-8D939D60717F}"/>
          </ac:spMkLst>
        </pc:spChg>
        <pc:spChg chg="add del mod">
          <ac:chgData name="Justina Avlas" userId="e56cc494-ace7-4512-ac6c-d236a63eea28" providerId="ADAL" clId="{BC2E3649-3C0B-494F-B61F-2101F30C4DFD}" dt="2024-03-25T11:02:43.083" v="925" actId="478"/>
          <ac:spMkLst>
            <pc:docMk/>
            <pc:sldMk cId="1231320686" sldId="347"/>
            <ac:spMk id="13" creationId="{53DCC2A0-8601-F034-98F8-5C2474EC74C0}"/>
          </ac:spMkLst>
        </pc:spChg>
        <pc:spChg chg="add mod">
          <ac:chgData name="Justina Avlas" userId="e56cc494-ace7-4512-ac6c-d236a63eea28" providerId="ADAL" clId="{BC2E3649-3C0B-494F-B61F-2101F30C4DFD}" dt="2024-03-25T11:02:46.949" v="927" actId="14100"/>
          <ac:spMkLst>
            <pc:docMk/>
            <pc:sldMk cId="1231320686" sldId="347"/>
            <ac:spMk id="14" creationId="{0B7B047D-87F3-F2FA-21BA-A0867596EE21}"/>
          </ac:spMkLst>
        </pc:spChg>
        <pc:spChg chg="add del mod">
          <ac:chgData name="Justina Avlas" userId="e56cc494-ace7-4512-ac6c-d236a63eea28" providerId="ADAL" clId="{BC2E3649-3C0B-494F-B61F-2101F30C4DFD}" dt="2024-03-25T11:02:44.239" v="926" actId="478"/>
          <ac:spMkLst>
            <pc:docMk/>
            <pc:sldMk cId="1231320686" sldId="347"/>
            <ac:spMk id="15" creationId="{D467860C-1C47-5D30-C4A6-783A6158D716}"/>
          </ac:spMkLst>
        </pc:spChg>
        <pc:spChg chg="add mod">
          <ac:chgData name="Justina Avlas" userId="e56cc494-ace7-4512-ac6c-d236a63eea28" providerId="ADAL" clId="{BC2E3649-3C0B-494F-B61F-2101F30C4DFD}" dt="2024-03-25T11:02:59.093" v="932" actId="1076"/>
          <ac:spMkLst>
            <pc:docMk/>
            <pc:sldMk cId="1231320686" sldId="347"/>
            <ac:spMk id="17" creationId="{1B142C26-F3D0-2E3A-4179-27E23D50ACB8}"/>
          </ac:spMkLst>
        </pc:spChg>
        <pc:spChg chg="add mod">
          <ac:chgData name="Justina Avlas" userId="e56cc494-ace7-4512-ac6c-d236a63eea28" providerId="ADAL" clId="{BC2E3649-3C0B-494F-B61F-2101F30C4DFD}" dt="2024-03-25T11:02:51.689" v="929" actId="1076"/>
          <ac:spMkLst>
            <pc:docMk/>
            <pc:sldMk cId="1231320686" sldId="347"/>
            <ac:spMk id="21" creationId="{7AB1862C-9282-0F1A-6610-C6C526827692}"/>
          </ac:spMkLst>
        </pc:spChg>
        <pc:spChg chg="add mod">
          <ac:chgData name="Justina Avlas" userId="e56cc494-ace7-4512-ac6c-d236a63eea28" providerId="ADAL" clId="{BC2E3649-3C0B-494F-B61F-2101F30C4DFD}" dt="2024-03-25T11:02:56.177" v="931" actId="1076"/>
          <ac:spMkLst>
            <pc:docMk/>
            <pc:sldMk cId="1231320686" sldId="347"/>
            <ac:spMk id="22" creationId="{4E6D5887-0133-B47C-CB96-0F4896C8F1D7}"/>
          </ac:spMkLst>
        </pc:spChg>
        <pc:spChg chg="add mod">
          <ac:chgData name="Justina Avlas" userId="e56cc494-ace7-4512-ac6c-d236a63eea28" providerId="ADAL" clId="{BC2E3649-3C0B-494F-B61F-2101F30C4DFD}" dt="2024-03-25T11:03:55.755" v="942" actId="207"/>
          <ac:spMkLst>
            <pc:docMk/>
            <pc:sldMk cId="1231320686" sldId="347"/>
            <ac:spMk id="25" creationId="{EF36B536-632A-016C-BE4B-7F756FB5D8D8}"/>
          </ac:spMkLst>
        </pc:spChg>
        <pc:spChg chg="add mod">
          <ac:chgData name="Justina Avlas" userId="e56cc494-ace7-4512-ac6c-d236a63eea28" providerId="ADAL" clId="{BC2E3649-3C0B-494F-B61F-2101F30C4DFD}" dt="2024-03-25T11:04:07.359" v="946" actId="1076"/>
          <ac:spMkLst>
            <pc:docMk/>
            <pc:sldMk cId="1231320686" sldId="347"/>
            <ac:spMk id="26" creationId="{8FFD3281-BA3B-F0DC-CCC9-2853EFC950C1}"/>
          </ac:spMkLst>
        </pc:spChg>
        <pc:spChg chg="add mod">
          <ac:chgData name="Justina Avlas" userId="e56cc494-ace7-4512-ac6c-d236a63eea28" providerId="ADAL" clId="{BC2E3649-3C0B-494F-B61F-2101F30C4DFD}" dt="2024-03-25T11:04:20.348" v="950" actId="1076"/>
          <ac:spMkLst>
            <pc:docMk/>
            <pc:sldMk cId="1231320686" sldId="347"/>
            <ac:spMk id="27" creationId="{B5EFBCCD-90B3-6605-652F-EC8BFA45BA84}"/>
          </ac:spMkLst>
        </pc:spChg>
        <pc:spChg chg="add mod">
          <ac:chgData name="Justina Avlas" userId="e56cc494-ace7-4512-ac6c-d236a63eea28" providerId="ADAL" clId="{BC2E3649-3C0B-494F-B61F-2101F30C4DFD}" dt="2024-03-25T11:04:27.879" v="954" actId="1076"/>
          <ac:spMkLst>
            <pc:docMk/>
            <pc:sldMk cId="1231320686" sldId="347"/>
            <ac:spMk id="28" creationId="{7E9593FD-20FE-A780-368F-46C3722E385F}"/>
          </ac:spMkLst>
        </pc:spChg>
        <pc:spChg chg="add mod">
          <ac:chgData name="Justina Avlas" userId="e56cc494-ace7-4512-ac6c-d236a63eea28" providerId="ADAL" clId="{BC2E3649-3C0B-494F-B61F-2101F30C4DFD}" dt="2024-03-25T11:04:38.488" v="958" actId="1076"/>
          <ac:spMkLst>
            <pc:docMk/>
            <pc:sldMk cId="1231320686" sldId="347"/>
            <ac:spMk id="29" creationId="{65094D45-9DBD-855C-C18F-C844F33C6E02}"/>
          </ac:spMkLst>
        </pc:spChg>
        <pc:cxnChg chg="add del">
          <ac:chgData name="Justina Avlas" userId="e56cc494-ace7-4512-ac6c-d236a63eea28" providerId="ADAL" clId="{BC2E3649-3C0B-494F-B61F-2101F30C4DFD}" dt="2024-03-25T11:01:57.177" v="920" actId="11529"/>
          <ac:cxnSpMkLst>
            <pc:docMk/>
            <pc:sldMk cId="1231320686" sldId="347"/>
            <ac:cxnSpMk id="20" creationId="{07E08F4E-6D9D-1EAB-30FC-421B43D26A79}"/>
          </ac:cxnSpMkLst>
        </pc:cxnChg>
        <pc:cxnChg chg="add del">
          <ac:chgData name="Justina Avlas" userId="e56cc494-ace7-4512-ac6c-d236a63eea28" providerId="ADAL" clId="{BC2E3649-3C0B-494F-B61F-2101F30C4DFD}" dt="2024-03-25T11:03:22.239" v="934" actId="11529"/>
          <ac:cxnSpMkLst>
            <pc:docMk/>
            <pc:sldMk cId="1231320686" sldId="347"/>
            <ac:cxnSpMk id="24" creationId="{8F6D967A-D754-FD83-0E71-47212BE249D7}"/>
          </ac:cxnSpMkLst>
        </pc:cxnChg>
      </pc:sldChg>
      <pc:sldChg chg="new del">
        <pc:chgData name="Justina Avlas" userId="e56cc494-ace7-4512-ac6c-d236a63eea28" providerId="ADAL" clId="{BC2E3649-3C0B-494F-B61F-2101F30C4DFD}" dt="2024-03-25T19:21:55.652" v="1711" actId="2696"/>
        <pc:sldMkLst>
          <pc:docMk/>
          <pc:sldMk cId="3813891409" sldId="348"/>
        </pc:sldMkLst>
      </pc:sldChg>
      <pc:sldChg chg="addSp delSp modSp add mod">
        <pc:chgData name="Justina Avlas" userId="e56cc494-ace7-4512-ac6c-d236a63eea28" providerId="ADAL" clId="{BC2E3649-3C0B-494F-B61F-2101F30C4DFD}" dt="2024-03-25T19:24:23.886" v="1760" actId="14100"/>
        <pc:sldMkLst>
          <pc:docMk/>
          <pc:sldMk cId="2338228687" sldId="349"/>
        </pc:sldMkLst>
        <pc:spChg chg="mod">
          <ac:chgData name="Justina Avlas" userId="e56cc494-ace7-4512-ac6c-d236a63eea28" providerId="ADAL" clId="{BC2E3649-3C0B-494F-B61F-2101F30C4DFD}" dt="2024-03-25T19:23:37.308" v="1751" actId="20577"/>
          <ac:spMkLst>
            <pc:docMk/>
            <pc:sldMk cId="2338228687" sldId="349"/>
            <ac:spMk id="3" creationId="{2D526E90-1471-E74E-3C90-1A0BBFF876F5}"/>
          </ac:spMkLst>
        </pc:spChg>
        <pc:graphicFrameChg chg="del">
          <ac:chgData name="Justina Avlas" userId="e56cc494-ace7-4512-ac6c-d236a63eea28" providerId="ADAL" clId="{BC2E3649-3C0B-494F-B61F-2101F30C4DFD}" dt="2024-03-25T19:23:40.991" v="1752" actId="478"/>
          <ac:graphicFrameMkLst>
            <pc:docMk/>
            <pc:sldMk cId="2338228687" sldId="349"/>
            <ac:graphicFrameMk id="5" creationId="{28CC01E9-11DB-9685-76D3-CC4CED87B440}"/>
          </ac:graphicFrameMkLst>
        </pc:graphicFrameChg>
        <pc:picChg chg="add mod">
          <ac:chgData name="Justina Avlas" userId="e56cc494-ace7-4512-ac6c-d236a63eea28" providerId="ADAL" clId="{BC2E3649-3C0B-494F-B61F-2101F30C4DFD}" dt="2024-03-25T19:24:23.886" v="1760" actId="14100"/>
          <ac:picMkLst>
            <pc:docMk/>
            <pc:sldMk cId="2338228687" sldId="349"/>
            <ac:picMk id="2" creationId="{C49FF5D9-5EAC-00C4-9A7B-A3764F8CA202}"/>
          </ac:picMkLst>
        </pc:picChg>
        <pc:picChg chg="add mod">
          <ac:chgData name="Justina Avlas" userId="e56cc494-ace7-4512-ac6c-d236a63eea28" providerId="ADAL" clId="{BC2E3649-3C0B-494F-B61F-2101F30C4DFD}" dt="2024-03-25T19:24:17.070" v="1759" actId="14100"/>
          <ac:picMkLst>
            <pc:docMk/>
            <pc:sldMk cId="2338228687" sldId="349"/>
            <ac:picMk id="4" creationId="{471F508A-AE9A-776D-85FC-BA5A8DD43976}"/>
          </ac:picMkLst>
        </pc:picChg>
      </pc:sldChg>
      <pc:sldChg chg="addSp delSp modSp add mod">
        <pc:chgData name="Justina Avlas" userId="e56cc494-ace7-4512-ac6c-d236a63eea28" providerId="ADAL" clId="{BC2E3649-3C0B-494F-B61F-2101F30C4DFD}" dt="2024-03-25T19:31:53.320" v="2002"/>
        <pc:sldMkLst>
          <pc:docMk/>
          <pc:sldMk cId="3832481262" sldId="350"/>
        </pc:sldMkLst>
        <pc:spChg chg="mod">
          <ac:chgData name="Justina Avlas" userId="e56cc494-ace7-4512-ac6c-d236a63eea28" providerId="ADAL" clId="{BC2E3649-3C0B-494F-B61F-2101F30C4DFD}" dt="2024-03-25T19:25:29.370" v="1792" actId="20577"/>
          <ac:spMkLst>
            <pc:docMk/>
            <pc:sldMk cId="3832481262" sldId="350"/>
            <ac:spMk id="3" creationId="{91B58F62-6552-27EB-6093-BE0A5963E6C9}"/>
          </ac:spMkLst>
        </pc:spChg>
        <pc:spChg chg="add mod">
          <ac:chgData name="Justina Avlas" userId="e56cc494-ace7-4512-ac6c-d236a63eea28" providerId="ADAL" clId="{BC2E3649-3C0B-494F-B61F-2101F30C4DFD}" dt="2024-03-25T19:27:13.563" v="1968" actId="255"/>
          <ac:spMkLst>
            <pc:docMk/>
            <pc:sldMk cId="3832481262" sldId="350"/>
            <ac:spMk id="5" creationId="{540AED62-8224-4E76-0A02-0E3CF5B9748B}"/>
          </ac:spMkLst>
        </pc:spChg>
        <pc:graphicFrameChg chg="add del mod modGraphic">
          <ac:chgData name="Justina Avlas" userId="e56cc494-ace7-4512-ac6c-d236a63eea28" providerId="ADAL" clId="{BC2E3649-3C0B-494F-B61F-2101F30C4DFD}" dt="2024-03-25T19:28:03.352" v="1972" actId="478"/>
          <ac:graphicFrameMkLst>
            <pc:docMk/>
            <pc:sldMk cId="3832481262" sldId="350"/>
            <ac:graphicFrameMk id="7" creationId="{F431B307-16C0-108A-163B-641666634A35}"/>
          </ac:graphicFrameMkLst>
        </pc:graphicFrameChg>
        <pc:graphicFrameChg chg="add mod modGraphic">
          <ac:chgData name="Justina Avlas" userId="e56cc494-ace7-4512-ac6c-d236a63eea28" providerId="ADAL" clId="{BC2E3649-3C0B-494F-B61F-2101F30C4DFD}" dt="2024-03-25T19:31:53.320" v="2002"/>
          <ac:graphicFrameMkLst>
            <pc:docMk/>
            <pc:sldMk cId="3832481262" sldId="350"/>
            <ac:graphicFrameMk id="8" creationId="{5FBFA288-BEB0-D818-7E09-51274F488A29}"/>
          </ac:graphicFrameMkLst>
        </pc:graphicFrameChg>
        <pc:picChg chg="del">
          <ac:chgData name="Justina Avlas" userId="e56cc494-ace7-4512-ac6c-d236a63eea28" providerId="ADAL" clId="{BC2E3649-3C0B-494F-B61F-2101F30C4DFD}" dt="2024-03-25T19:25:52.128" v="1793" actId="478"/>
          <ac:picMkLst>
            <pc:docMk/>
            <pc:sldMk cId="3832481262" sldId="350"/>
            <ac:picMk id="2" creationId="{0B981A82-4D61-2F3A-FECC-1881929A1DA0}"/>
          </ac:picMkLst>
        </pc:picChg>
        <pc:picChg chg="del">
          <ac:chgData name="Justina Avlas" userId="e56cc494-ace7-4512-ac6c-d236a63eea28" providerId="ADAL" clId="{BC2E3649-3C0B-494F-B61F-2101F30C4DFD}" dt="2024-03-25T19:25:52.985" v="1794" actId="478"/>
          <ac:picMkLst>
            <pc:docMk/>
            <pc:sldMk cId="3832481262" sldId="350"/>
            <ac:picMk id="4" creationId="{9883EFA8-5CBF-E1A6-99E3-FF463DB84B15}"/>
          </ac:picMkLst>
        </pc:picChg>
        <pc:picChg chg="add del mod">
          <ac:chgData name="Justina Avlas" userId="e56cc494-ace7-4512-ac6c-d236a63eea28" providerId="ADAL" clId="{BC2E3649-3C0B-494F-B61F-2101F30C4DFD}" dt="2024-03-25T19:31:17.438" v="1987" actId="478"/>
          <ac:picMkLst>
            <pc:docMk/>
            <pc:sldMk cId="3832481262" sldId="350"/>
            <ac:picMk id="10" creationId="{9B682DDA-70CB-256F-921F-634579C917F0}"/>
          </ac:picMkLst>
        </pc:picChg>
        <pc:picChg chg="add mod">
          <ac:chgData name="Justina Avlas" userId="e56cc494-ace7-4512-ac6c-d236a63eea28" providerId="ADAL" clId="{BC2E3649-3C0B-494F-B61F-2101F30C4DFD}" dt="2024-03-25T19:31:50.713" v="2001" actId="14100"/>
          <ac:picMkLst>
            <pc:docMk/>
            <pc:sldMk cId="3832481262" sldId="350"/>
            <ac:picMk id="12" creationId="{0B2F49A5-65EB-05C1-853D-DF0973AE510C}"/>
          </ac:picMkLst>
        </pc:picChg>
      </pc:sldChg>
      <pc:sldChg chg="addSp delSp modSp add mod">
        <pc:chgData name="Justina Avlas" userId="e56cc494-ace7-4512-ac6c-d236a63eea28" providerId="ADAL" clId="{BC2E3649-3C0B-494F-B61F-2101F30C4DFD}" dt="2024-03-25T19:36:52.193" v="2049" actId="1076"/>
        <pc:sldMkLst>
          <pc:docMk/>
          <pc:sldMk cId="2098690193" sldId="351"/>
        </pc:sldMkLst>
        <pc:spChg chg="mod">
          <ac:chgData name="Justina Avlas" userId="e56cc494-ace7-4512-ac6c-d236a63eea28" providerId="ADAL" clId="{BC2E3649-3C0B-494F-B61F-2101F30C4DFD}" dt="2024-03-25T19:32:15.366" v="2026" actId="20577"/>
          <ac:spMkLst>
            <pc:docMk/>
            <pc:sldMk cId="2098690193" sldId="351"/>
            <ac:spMk id="3" creationId="{95DE1193-6197-52A2-2943-6E16F1970BE2}"/>
          </ac:spMkLst>
        </pc:spChg>
        <pc:spChg chg="mod">
          <ac:chgData name="Justina Avlas" userId="e56cc494-ace7-4512-ac6c-d236a63eea28" providerId="ADAL" clId="{BC2E3649-3C0B-494F-B61F-2101F30C4DFD}" dt="2024-03-25T19:33:59.179" v="2038" actId="113"/>
          <ac:spMkLst>
            <pc:docMk/>
            <pc:sldMk cId="2098690193" sldId="351"/>
            <ac:spMk id="5" creationId="{09265994-ECB2-5EBB-5DD1-37204ABE0CC6}"/>
          </ac:spMkLst>
        </pc:spChg>
        <pc:graphicFrameChg chg="mod">
          <ac:chgData name="Justina Avlas" userId="e56cc494-ace7-4512-ac6c-d236a63eea28" providerId="ADAL" clId="{BC2E3649-3C0B-494F-B61F-2101F30C4DFD}" dt="2024-03-25T19:36:43.380" v="2044" actId="12612"/>
          <ac:graphicFrameMkLst>
            <pc:docMk/>
            <pc:sldMk cId="2098690193" sldId="351"/>
            <ac:graphicFrameMk id="8" creationId="{49BA7172-1E5E-72B3-EFE6-61D2AF218A92}"/>
          </ac:graphicFrameMkLst>
        </pc:graphicFrameChg>
        <pc:picChg chg="add del mod">
          <ac:chgData name="Justina Avlas" userId="e56cc494-ace7-4512-ac6c-d236a63eea28" providerId="ADAL" clId="{BC2E3649-3C0B-494F-B61F-2101F30C4DFD}" dt="2024-03-25T19:36:13.602" v="2043" actId="478"/>
          <ac:picMkLst>
            <pc:docMk/>
            <pc:sldMk cId="2098690193" sldId="351"/>
            <ac:picMk id="4" creationId="{BF87CCD8-EAD2-15E7-956E-88B8CA5079C8}"/>
          </ac:picMkLst>
        </pc:picChg>
        <pc:picChg chg="add mod">
          <ac:chgData name="Justina Avlas" userId="e56cc494-ace7-4512-ac6c-d236a63eea28" providerId="ADAL" clId="{BC2E3649-3C0B-494F-B61F-2101F30C4DFD}" dt="2024-03-25T19:36:52.193" v="2049" actId="1076"/>
          <ac:picMkLst>
            <pc:docMk/>
            <pc:sldMk cId="2098690193" sldId="351"/>
            <ac:picMk id="9" creationId="{E85D6368-B60C-291D-8E44-C86CF811090A}"/>
          </ac:picMkLst>
        </pc:picChg>
        <pc:picChg chg="del">
          <ac:chgData name="Justina Avlas" userId="e56cc494-ace7-4512-ac6c-d236a63eea28" providerId="ADAL" clId="{BC2E3649-3C0B-494F-B61F-2101F30C4DFD}" dt="2024-03-25T19:34:07.400" v="2039" actId="478"/>
          <ac:picMkLst>
            <pc:docMk/>
            <pc:sldMk cId="2098690193" sldId="351"/>
            <ac:picMk id="12" creationId="{3B9BDF4A-EAFA-9FEC-69E4-971148090F35}"/>
          </ac:picMkLst>
        </pc:picChg>
      </pc:sldChg>
      <pc:sldChg chg="addSp delSp modSp add mod">
        <pc:chgData name="Justina Avlas" userId="e56cc494-ace7-4512-ac6c-d236a63eea28" providerId="ADAL" clId="{BC2E3649-3C0B-494F-B61F-2101F30C4DFD}" dt="2024-03-25T19:41:23.133" v="2079" actId="1076"/>
        <pc:sldMkLst>
          <pc:docMk/>
          <pc:sldMk cId="3520322348" sldId="352"/>
        </pc:sldMkLst>
        <pc:spChg chg="mod">
          <ac:chgData name="Justina Avlas" userId="e56cc494-ace7-4512-ac6c-d236a63eea28" providerId="ADAL" clId="{BC2E3649-3C0B-494F-B61F-2101F30C4DFD}" dt="2024-03-25T19:39:38.957" v="2063" actId="20577"/>
          <ac:spMkLst>
            <pc:docMk/>
            <pc:sldMk cId="3520322348" sldId="352"/>
            <ac:spMk id="3" creationId="{BCA95808-F11E-356E-6DAF-295379840838}"/>
          </ac:spMkLst>
        </pc:spChg>
        <pc:spChg chg="del">
          <ac:chgData name="Justina Avlas" userId="e56cc494-ace7-4512-ac6c-d236a63eea28" providerId="ADAL" clId="{BC2E3649-3C0B-494F-B61F-2101F30C4DFD}" dt="2024-03-25T19:39:43.676" v="2064" actId="478"/>
          <ac:spMkLst>
            <pc:docMk/>
            <pc:sldMk cId="3520322348" sldId="352"/>
            <ac:spMk id="5" creationId="{BA15B543-F6CA-8EBD-9D00-6A515B96CE26}"/>
          </ac:spMkLst>
        </pc:spChg>
        <pc:graphicFrameChg chg="add del mod modGraphic">
          <ac:chgData name="Justina Avlas" userId="e56cc494-ace7-4512-ac6c-d236a63eea28" providerId="ADAL" clId="{BC2E3649-3C0B-494F-B61F-2101F30C4DFD}" dt="2024-03-25T19:40:34.016" v="2070" actId="478"/>
          <ac:graphicFrameMkLst>
            <pc:docMk/>
            <pc:sldMk cId="3520322348" sldId="352"/>
            <ac:graphicFrameMk id="2" creationId="{B6DC1873-5BC8-B6A9-8ED6-7792E210FB8C}"/>
          </ac:graphicFrameMkLst>
        </pc:graphicFrameChg>
        <pc:graphicFrameChg chg="del mod">
          <ac:chgData name="Justina Avlas" userId="e56cc494-ace7-4512-ac6c-d236a63eea28" providerId="ADAL" clId="{BC2E3649-3C0B-494F-B61F-2101F30C4DFD}" dt="2024-03-25T19:39:45.644" v="2066" actId="478"/>
          <ac:graphicFrameMkLst>
            <pc:docMk/>
            <pc:sldMk cId="3520322348" sldId="352"/>
            <ac:graphicFrameMk id="8" creationId="{FDB7BEFF-A090-FD0D-D93F-49EF494BB2B7}"/>
          </ac:graphicFrameMkLst>
        </pc:graphicFrameChg>
        <pc:picChg chg="add mod">
          <ac:chgData name="Justina Avlas" userId="e56cc494-ace7-4512-ac6c-d236a63eea28" providerId="ADAL" clId="{BC2E3649-3C0B-494F-B61F-2101F30C4DFD}" dt="2024-03-25T19:41:10.983" v="2075" actId="1076"/>
          <ac:picMkLst>
            <pc:docMk/>
            <pc:sldMk cId="3520322348" sldId="352"/>
            <ac:picMk id="7" creationId="{1EE502D0-3663-83A8-378A-CCF17F4604D4}"/>
          </ac:picMkLst>
        </pc:picChg>
        <pc:picChg chg="del">
          <ac:chgData name="Justina Avlas" userId="e56cc494-ace7-4512-ac6c-d236a63eea28" providerId="ADAL" clId="{BC2E3649-3C0B-494F-B61F-2101F30C4DFD}" dt="2024-03-25T19:39:46.582" v="2067" actId="478"/>
          <ac:picMkLst>
            <pc:docMk/>
            <pc:sldMk cId="3520322348" sldId="352"/>
            <ac:picMk id="9" creationId="{69A35EF7-3FAE-9866-C959-11E75E86747C}"/>
          </ac:picMkLst>
        </pc:picChg>
        <pc:picChg chg="add mod">
          <ac:chgData name="Justina Avlas" userId="e56cc494-ace7-4512-ac6c-d236a63eea28" providerId="ADAL" clId="{BC2E3649-3C0B-494F-B61F-2101F30C4DFD}" dt="2024-03-25T19:41:23.133" v="2079" actId="1076"/>
          <ac:picMkLst>
            <pc:docMk/>
            <pc:sldMk cId="3520322348" sldId="352"/>
            <ac:picMk id="11" creationId="{F113632B-D41F-691A-1E77-D32B46410BF8}"/>
          </ac:picMkLst>
        </pc:picChg>
      </pc:sldChg>
      <pc:sldChg chg="addSp delSp modSp add mod">
        <pc:chgData name="Justina Avlas" userId="e56cc494-ace7-4512-ac6c-d236a63eea28" providerId="ADAL" clId="{BC2E3649-3C0B-494F-B61F-2101F30C4DFD}" dt="2024-03-25T19:47:55.141" v="2656" actId="1076"/>
        <pc:sldMkLst>
          <pc:docMk/>
          <pc:sldMk cId="2866053398" sldId="353"/>
        </pc:sldMkLst>
        <pc:spChg chg="add mod">
          <ac:chgData name="Justina Avlas" userId="e56cc494-ace7-4512-ac6c-d236a63eea28" providerId="ADAL" clId="{BC2E3649-3C0B-494F-B61F-2101F30C4DFD}" dt="2024-03-25T19:47:55.141" v="2656" actId="1076"/>
          <ac:spMkLst>
            <pc:docMk/>
            <pc:sldMk cId="2866053398" sldId="353"/>
            <ac:spMk id="2" creationId="{2B2ACCF6-2285-8638-5645-3308C6DF7B66}"/>
          </ac:spMkLst>
        </pc:spChg>
        <pc:picChg chg="del mod">
          <ac:chgData name="Justina Avlas" userId="e56cc494-ace7-4512-ac6c-d236a63eea28" providerId="ADAL" clId="{BC2E3649-3C0B-494F-B61F-2101F30C4DFD}" dt="2024-03-25T19:44:24.823" v="2082" actId="478"/>
          <ac:picMkLst>
            <pc:docMk/>
            <pc:sldMk cId="2866053398" sldId="353"/>
            <ac:picMk id="7" creationId="{3CBFB2CA-EBE0-81DA-81FD-49E902D1CD9B}"/>
          </ac:picMkLst>
        </pc:picChg>
        <pc:picChg chg="mod">
          <ac:chgData name="Justina Avlas" userId="e56cc494-ace7-4512-ac6c-d236a63eea28" providerId="ADAL" clId="{BC2E3649-3C0B-494F-B61F-2101F30C4DFD}" dt="2024-03-25T19:44:28.162" v="2083" actId="1076"/>
          <ac:picMkLst>
            <pc:docMk/>
            <pc:sldMk cId="2866053398" sldId="353"/>
            <ac:picMk id="11" creationId="{4136E6C6-FC86-D91D-2515-66723159DF87}"/>
          </ac:picMkLst>
        </pc:picChg>
      </pc:sldChg>
      <pc:sldChg chg="addSp delSp modSp add mod">
        <pc:chgData name="Justina Avlas" userId="e56cc494-ace7-4512-ac6c-d236a63eea28" providerId="ADAL" clId="{BC2E3649-3C0B-494F-B61F-2101F30C4DFD}" dt="2024-03-25T19:49:23.203" v="2694" actId="14100"/>
        <pc:sldMkLst>
          <pc:docMk/>
          <pc:sldMk cId="935529398" sldId="354"/>
        </pc:sldMkLst>
        <pc:spChg chg="del">
          <ac:chgData name="Justina Avlas" userId="e56cc494-ace7-4512-ac6c-d236a63eea28" providerId="ADAL" clId="{BC2E3649-3C0B-494F-B61F-2101F30C4DFD}" dt="2024-03-25T19:48:54.247" v="2677" actId="478"/>
          <ac:spMkLst>
            <pc:docMk/>
            <pc:sldMk cId="935529398" sldId="354"/>
            <ac:spMk id="2" creationId="{3974FF2E-2F80-6011-2D3F-58754C9AB978}"/>
          </ac:spMkLst>
        </pc:spChg>
        <pc:spChg chg="mod">
          <ac:chgData name="Justina Avlas" userId="e56cc494-ace7-4512-ac6c-d236a63eea28" providerId="ADAL" clId="{BC2E3649-3C0B-494F-B61F-2101F30C4DFD}" dt="2024-03-25T19:48:29.187" v="2675" actId="20577"/>
          <ac:spMkLst>
            <pc:docMk/>
            <pc:sldMk cId="935529398" sldId="354"/>
            <ac:spMk id="3" creationId="{B34F7DC5-2F69-0E2B-D8DE-298AE7DBC0F0}"/>
          </ac:spMkLst>
        </pc:spChg>
        <pc:picChg chg="add del mod">
          <ac:chgData name="Justina Avlas" userId="e56cc494-ace7-4512-ac6c-d236a63eea28" providerId="ADAL" clId="{BC2E3649-3C0B-494F-B61F-2101F30C4DFD}" dt="2024-03-25T19:49:16.392" v="2691" actId="478"/>
          <ac:picMkLst>
            <pc:docMk/>
            <pc:sldMk cId="935529398" sldId="354"/>
            <ac:picMk id="5" creationId="{DE9F332C-CD9F-6EC7-0766-77F68171FAEA}"/>
          </ac:picMkLst>
        </pc:picChg>
        <pc:picChg chg="add mod">
          <ac:chgData name="Justina Avlas" userId="e56cc494-ace7-4512-ac6c-d236a63eea28" providerId="ADAL" clId="{BC2E3649-3C0B-494F-B61F-2101F30C4DFD}" dt="2024-03-25T19:49:18.234" v="2692" actId="1076"/>
          <ac:picMkLst>
            <pc:docMk/>
            <pc:sldMk cId="935529398" sldId="354"/>
            <ac:picMk id="8" creationId="{6EE00263-9A96-779E-2017-AE2A01094F54}"/>
          </ac:picMkLst>
        </pc:picChg>
        <pc:picChg chg="add mod">
          <ac:chgData name="Justina Avlas" userId="e56cc494-ace7-4512-ac6c-d236a63eea28" providerId="ADAL" clId="{BC2E3649-3C0B-494F-B61F-2101F30C4DFD}" dt="2024-03-25T19:49:23.203" v="2694" actId="14100"/>
          <ac:picMkLst>
            <pc:docMk/>
            <pc:sldMk cId="935529398" sldId="354"/>
            <ac:picMk id="10" creationId="{71C3DA17-17C3-6E77-F468-CA98BC1FA1F1}"/>
          </ac:picMkLst>
        </pc:picChg>
        <pc:picChg chg="del">
          <ac:chgData name="Justina Avlas" userId="e56cc494-ace7-4512-ac6c-d236a63eea28" providerId="ADAL" clId="{BC2E3649-3C0B-494F-B61F-2101F30C4DFD}" dt="2024-03-25T19:48:51.459" v="2676" actId="478"/>
          <ac:picMkLst>
            <pc:docMk/>
            <pc:sldMk cId="935529398" sldId="354"/>
            <ac:picMk id="11" creationId="{833FF082-3339-32E3-A38D-1509E17F99EE}"/>
          </ac:picMkLst>
        </pc:picChg>
      </pc:sldChg>
      <pc:sldChg chg="addSp delSp modSp add mod">
        <pc:chgData name="Justina Avlas" userId="e56cc494-ace7-4512-ac6c-d236a63eea28" providerId="ADAL" clId="{BC2E3649-3C0B-494F-B61F-2101F30C4DFD}" dt="2024-03-25T19:50:49.408" v="2749" actId="1076"/>
        <pc:sldMkLst>
          <pc:docMk/>
          <pc:sldMk cId="322088236" sldId="355"/>
        </pc:sldMkLst>
        <pc:spChg chg="mod">
          <ac:chgData name="Justina Avlas" userId="e56cc494-ace7-4512-ac6c-d236a63eea28" providerId="ADAL" clId="{BC2E3649-3C0B-494F-B61F-2101F30C4DFD}" dt="2024-03-25T19:50:07.374" v="2730" actId="26606"/>
          <ac:spMkLst>
            <pc:docMk/>
            <pc:sldMk cId="322088236" sldId="355"/>
            <ac:spMk id="3" creationId="{3C5FF41E-FD50-7FB4-4636-4BB213F1540D}"/>
          </ac:spMkLst>
        </pc:spChg>
        <pc:spChg chg="add mod">
          <ac:chgData name="Justina Avlas" userId="e56cc494-ace7-4512-ac6c-d236a63eea28" providerId="ADAL" clId="{BC2E3649-3C0B-494F-B61F-2101F30C4DFD}" dt="2024-03-25T19:50:49.408" v="2749" actId="1076"/>
          <ac:spMkLst>
            <pc:docMk/>
            <pc:sldMk cId="322088236" sldId="355"/>
            <ac:spMk id="5" creationId="{1C8EF183-C0E5-1162-08B3-8FDA591E3351}"/>
          </ac:spMkLst>
        </pc:spChg>
        <pc:spChg chg="add del">
          <ac:chgData name="Justina Avlas" userId="e56cc494-ace7-4512-ac6c-d236a63eea28" providerId="ADAL" clId="{BC2E3649-3C0B-494F-B61F-2101F30C4DFD}" dt="2024-03-25T19:50:07.374" v="2730" actId="26606"/>
          <ac:spMkLst>
            <pc:docMk/>
            <pc:sldMk cId="322088236" sldId="355"/>
            <ac:spMk id="35" creationId="{AFAABFDD-BD19-75CE-2DA4-17C528512595}"/>
          </ac:spMkLst>
        </pc:spChg>
        <pc:spChg chg="add del">
          <ac:chgData name="Justina Avlas" userId="e56cc494-ace7-4512-ac6c-d236a63eea28" providerId="ADAL" clId="{BC2E3649-3C0B-494F-B61F-2101F30C4DFD}" dt="2024-03-25T19:50:04.781" v="2726" actId="26606"/>
          <ac:spMkLst>
            <pc:docMk/>
            <pc:sldMk cId="322088236" sldId="355"/>
            <ac:spMk id="42" creationId="{F13C74B1-5B17-4795-BED0-7140497B445A}"/>
          </ac:spMkLst>
        </pc:spChg>
        <pc:spChg chg="add del">
          <ac:chgData name="Justina Avlas" userId="e56cc494-ace7-4512-ac6c-d236a63eea28" providerId="ADAL" clId="{BC2E3649-3C0B-494F-B61F-2101F30C4DFD}" dt="2024-03-25T19:50:04.781" v="2726" actId="26606"/>
          <ac:spMkLst>
            <pc:docMk/>
            <pc:sldMk cId="322088236" sldId="355"/>
            <ac:spMk id="44" creationId="{D4974D33-8DC5-464E-8C6D-BE58F0669C17}"/>
          </ac:spMkLst>
        </pc:spChg>
        <pc:spChg chg="add del">
          <ac:chgData name="Justina Avlas" userId="e56cc494-ace7-4512-ac6c-d236a63eea28" providerId="ADAL" clId="{BC2E3649-3C0B-494F-B61F-2101F30C4DFD}" dt="2024-03-25T19:50:05.609" v="2728" actId="26606"/>
          <ac:spMkLst>
            <pc:docMk/>
            <pc:sldMk cId="322088236" sldId="355"/>
            <ac:spMk id="46" creationId="{2B97F24A-32CE-4C1C-A50D-3016B394DCFB}"/>
          </ac:spMkLst>
        </pc:spChg>
        <pc:spChg chg="add del">
          <ac:chgData name="Justina Avlas" userId="e56cc494-ace7-4512-ac6c-d236a63eea28" providerId="ADAL" clId="{BC2E3649-3C0B-494F-B61F-2101F30C4DFD}" dt="2024-03-25T19:50:05.609" v="2728" actId="26606"/>
          <ac:spMkLst>
            <pc:docMk/>
            <pc:sldMk cId="322088236" sldId="355"/>
            <ac:spMk id="47" creationId="{CD8B4F24-440B-49E9-B85D-733523DC064B}"/>
          </ac:spMkLst>
        </pc:spChg>
        <pc:grpChg chg="add del">
          <ac:chgData name="Justina Avlas" userId="e56cc494-ace7-4512-ac6c-d236a63eea28" providerId="ADAL" clId="{BC2E3649-3C0B-494F-B61F-2101F30C4DFD}" dt="2024-03-25T19:50:07.374" v="2730" actId="26606"/>
          <ac:grpSpMkLst>
            <pc:docMk/>
            <pc:sldMk cId="322088236" sldId="355"/>
            <ac:grpSpMk id="36" creationId="{C56C394B-3D24-6642-AC8B-A52BC038D056}"/>
          </ac:grpSpMkLst>
        </pc:grpChg>
        <pc:grpChg chg="add del">
          <ac:chgData name="Justina Avlas" userId="e56cc494-ace7-4512-ac6c-d236a63eea28" providerId="ADAL" clId="{BC2E3649-3C0B-494F-B61F-2101F30C4DFD}" dt="2024-03-25T19:50:07.374" v="2730" actId="26606"/>
          <ac:grpSpMkLst>
            <pc:docMk/>
            <pc:sldMk cId="322088236" sldId="355"/>
            <ac:grpSpMk id="49" creationId="{5EFBDE31-BB3E-6CFC-23CD-B5976DA38438}"/>
          </ac:grpSpMkLst>
        </pc:grpChg>
        <pc:picChg chg="add mod ord">
          <ac:chgData name="Justina Avlas" userId="e56cc494-ace7-4512-ac6c-d236a63eea28" providerId="ADAL" clId="{BC2E3649-3C0B-494F-B61F-2101F30C4DFD}" dt="2024-03-25T19:50:14.515" v="2734" actId="1076"/>
          <ac:picMkLst>
            <pc:docMk/>
            <pc:sldMk cId="322088236" sldId="355"/>
            <ac:picMk id="4" creationId="{86239F9C-965F-DD98-E01C-034752996DF1}"/>
          </ac:picMkLst>
        </pc:picChg>
        <pc:picChg chg="ord">
          <ac:chgData name="Justina Avlas" userId="e56cc494-ace7-4512-ac6c-d236a63eea28" providerId="ADAL" clId="{BC2E3649-3C0B-494F-B61F-2101F30C4DFD}" dt="2024-03-25T19:50:05.609" v="2728" actId="26606"/>
          <ac:picMkLst>
            <pc:docMk/>
            <pc:sldMk cId="322088236" sldId="355"/>
            <ac:picMk id="6" creationId="{9E633D49-BDA6-F2E5-0E5F-69F16A62F166}"/>
          </ac:picMkLst>
        </pc:picChg>
        <pc:picChg chg="del">
          <ac:chgData name="Justina Avlas" userId="e56cc494-ace7-4512-ac6c-d236a63eea28" providerId="ADAL" clId="{BC2E3649-3C0B-494F-B61F-2101F30C4DFD}" dt="2024-03-25T19:49:38.530" v="2717" actId="478"/>
          <ac:picMkLst>
            <pc:docMk/>
            <pc:sldMk cId="322088236" sldId="355"/>
            <ac:picMk id="8" creationId="{5FBC566B-897B-EEB1-8C03-962B81955BCA}"/>
          </ac:picMkLst>
        </pc:picChg>
        <pc:picChg chg="del">
          <ac:chgData name="Justina Avlas" userId="e56cc494-ace7-4512-ac6c-d236a63eea28" providerId="ADAL" clId="{BC2E3649-3C0B-494F-B61F-2101F30C4DFD}" dt="2024-03-25T19:49:39.046" v="2718" actId="478"/>
          <ac:picMkLst>
            <pc:docMk/>
            <pc:sldMk cId="322088236" sldId="355"/>
            <ac:picMk id="10" creationId="{76365859-4768-4033-901B-6A4A76ABA941}"/>
          </ac:picMkLst>
        </pc:picChg>
      </pc:sldChg>
    </pc:docChg>
  </pc:docChgLst>
  <pc:docChgLst>
    <pc:chgData name="Justina Avlas" userId="e56cc494-ace7-4512-ac6c-d236a63eea28" providerId="ADAL" clId="{71EB106C-55D0-4648-9BBD-AE5F8E020E8A}"/>
    <pc:docChg chg="undo custSel delSld modSld">
      <pc:chgData name="Justina Avlas" userId="e56cc494-ace7-4512-ac6c-d236a63eea28" providerId="ADAL" clId="{71EB106C-55D0-4648-9BBD-AE5F8E020E8A}" dt="2024-05-20T09:30:39.641" v="15" actId="2696"/>
      <pc:docMkLst>
        <pc:docMk/>
      </pc:docMkLst>
      <pc:sldChg chg="modSp mod">
        <pc:chgData name="Justina Avlas" userId="e56cc494-ace7-4512-ac6c-d236a63eea28" providerId="ADAL" clId="{71EB106C-55D0-4648-9BBD-AE5F8E020E8A}" dt="2024-05-14T06:33:26.824" v="3" actId="20577"/>
        <pc:sldMkLst>
          <pc:docMk/>
          <pc:sldMk cId="2770385359" sldId="260"/>
        </pc:sldMkLst>
        <pc:spChg chg="mod">
          <ac:chgData name="Justina Avlas" userId="e56cc494-ace7-4512-ac6c-d236a63eea28" providerId="ADAL" clId="{71EB106C-55D0-4648-9BBD-AE5F8E020E8A}" dt="2024-05-14T06:33:26.824" v="3" actId="20577"/>
          <ac:spMkLst>
            <pc:docMk/>
            <pc:sldMk cId="2770385359" sldId="260"/>
            <ac:spMk id="3" creationId="{C6555C45-EC44-6558-1BE4-E408479B4AE2}"/>
          </ac:spMkLst>
        </pc:spChg>
      </pc:sldChg>
      <pc:sldChg chg="delSp del mod">
        <pc:chgData name="Justina Avlas" userId="e56cc494-ace7-4512-ac6c-d236a63eea28" providerId="ADAL" clId="{71EB106C-55D0-4648-9BBD-AE5F8E020E8A}" dt="2024-05-20T09:30:39.641" v="15" actId="2696"/>
        <pc:sldMkLst>
          <pc:docMk/>
          <pc:sldMk cId="127427817" sldId="267"/>
        </pc:sldMkLst>
        <pc:spChg chg="del">
          <ac:chgData name="Justina Avlas" userId="e56cc494-ace7-4512-ac6c-d236a63eea28" providerId="ADAL" clId="{71EB106C-55D0-4648-9BBD-AE5F8E020E8A}" dt="2024-05-14T06:36:30.060" v="10" actId="478"/>
          <ac:spMkLst>
            <pc:docMk/>
            <pc:sldMk cId="127427817" sldId="267"/>
            <ac:spMk id="5" creationId="{68C2BE53-8353-96A1-FAF2-EFF48B552684}"/>
          </ac:spMkLst>
        </pc:spChg>
      </pc:sldChg>
      <pc:sldChg chg="modSp del mod">
        <pc:chgData name="Justina Avlas" userId="e56cc494-ace7-4512-ac6c-d236a63eea28" providerId="ADAL" clId="{71EB106C-55D0-4648-9BBD-AE5F8E020E8A}" dt="2024-05-14T06:34:39.417" v="9" actId="2696"/>
        <pc:sldMkLst>
          <pc:docMk/>
          <pc:sldMk cId="1024126627" sldId="329"/>
        </pc:sldMkLst>
        <pc:spChg chg="mod">
          <ac:chgData name="Justina Avlas" userId="e56cc494-ace7-4512-ac6c-d236a63eea28" providerId="ADAL" clId="{71EB106C-55D0-4648-9BBD-AE5F8E020E8A}" dt="2024-05-14T06:34:17.449" v="8" actId="14100"/>
          <ac:spMkLst>
            <pc:docMk/>
            <pc:sldMk cId="1024126627" sldId="329"/>
            <ac:spMk id="3" creationId="{3CBB6EB5-A331-311C-A06D-641DA9085E38}"/>
          </ac:spMkLst>
        </pc:spChg>
      </pc:sldChg>
      <pc:sldChg chg="modSp mod">
        <pc:chgData name="Justina Avlas" userId="e56cc494-ace7-4512-ac6c-d236a63eea28" providerId="ADAL" clId="{71EB106C-55D0-4648-9BBD-AE5F8E020E8A}" dt="2024-05-14T06:46:53.779" v="14" actId="20577"/>
        <pc:sldMkLst>
          <pc:docMk/>
          <pc:sldMk cId="358150546" sldId="331"/>
        </pc:sldMkLst>
        <pc:graphicFrameChg chg="modGraphic">
          <ac:chgData name="Justina Avlas" userId="e56cc494-ace7-4512-ac6c-d236a63eea28" providerId="ADAL" clId="{71EB106C-55D0-4648-9BBD-AE5F8E020E8A}" dt="2024-05-14T06:46:53.779" v="14" actId="20577"/>
          <ac:graphicFrameMkLst>
            <pc:docMk/>
            <pc:sldMk cId="358150546" sldId="331"/>
            <ac:graphicFrameMk id="2" creationId="{5CEDB6A2-8DE6-77D3-63C7-DFEA22F0D899}"/>
          </ac:graphicFrameMkLst>
        </pc:graphicFrameChg>
      </pc:sldChg>
      <pc:sldChg chg="del">
        <pc:chgData name="Justina Avlas" userId="e56cc494-ace7-4512-ac6c-d236a63eea28" providerId="ADAL" clId="{71EB106C-55D0-4648-9BBD-AE5F8E020E8A}" dt="2024-05-14T06:33:41.973" v="4" actId="47"/>
        <pc:sldMkLst>
          <pc:docMk/>
          <pc:sldMk cId="3832481262" sldId="350"/>
        </pc:sldMkLst>
      </pc:sldChg>
      <pc:sldChg chg="del">
        <pc:chgData name="Justina Avlas" userId="e56cc494-ace7-4512-ac6c-d236a63eea28" providerId="ADAL" clId="{71EB106C-55D0-4648-9BBD-AE5F8E020E8A}" dt="2024-05-14T06:33:44.230" v="5" actId="47"/>
        <pc:sldMkLst>
          <pc:docMk/>
          <pc:sldMk cId="2098690193" sldId="35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1CB79-7AB1-42B6-8959-A80A0E674C1D}" type="doc">
      <dgm:prSet loTypeId="urn:microsoft.com/office/officeart/2005/8/layout/p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lt-LT"/>
        </a:p>
      </dgm:t>
    </dgm:pt>
    <dgm:pt modelId="{E3D720EC-38D0-4C7E-A44C-583CA2601A37}">
      <dgm:prSet phldrT="[Tekstas]"/>
      <dgm:spPr/>
      <dgm:t>
        <a:bodyPr/>
        <a:lstStyle/>
        <a:p>
          <a:r>
            <a:rPr lang="lt-LT" dirty="0"/>
            <a:t>Socialiniai</a:t>
          </a:r>
        </a:p>
      </dgm:t>
    </dgm:pt>
    <dgm:pt modelId="{11ABFDD3-E0A3-4ED7-BB24-C8B5DDA430C8}" type="parTrans" cxnId="{D149C080-BEB4-4E9F-852A-0EEC68578A97}">
      <dgm:prSet/>
      <dgm:spPr/>
      <dgm:t>
        <a:bodyPr/>
        <a:lstStyle/>
        <a:p>
          <a:endParaRPr lang="lt-LT"/>
        </a:p>
      </dgm:t>
    </dgm:pt>
    <dgm:pt modelId="{959F0E4A-ED77-4788-BC8B-AD032080BA64}" type="sibTrans" cxnId="{D149C080-BEB4-4E9F-852A-0EEC68578A97}">
      <dgm:prSet/>
      <dgm:spPr/>
      <dgm:t>
        <a:bodyPr/>
        <a:lstStyle/>
        <a:p>
          <a:endParaRPr lang="lt-LT"/>
        </a:p>
      </dgm:t>
    </dgm:pt>
    <dgm:pt modelId="{65380B7A-EB69-4DBF-8BC5-1D853850ECCC}">
      <dgm:prSet phldrT="[Tekstas]"/>
      <dgm:spPr/>
      <dgm:t>
        <a:bodyPr/>
        <a:lstStyle/>
        <a:p>
          <a:r>
            <a:rPr lang="lt-LT" dirty="0"/>
            <a:t>Techniniai</a:t>
          </a:r>
        </a:p>
      </dgm:t>
    </dgm:pt>
    <dgm:pt modelId="{56692090-D8B8-4C11-9FAF-F864C8847A73}" type="parTrans" cxnId="{6BF0032C-DC1A-4122-BCED-CA0898258B01}">
      <dgm:prSet/>
      <dgm:spPr/>
      <dgm:t>
        <a:bodyPr/>
        <a:lstStyle/>
        <a:p>
          <a:endParaRPr lang="lt-LT"/>
        </a:p>
      </dgm:t>
    </dgm:pt>
    <dgm:pt modelId="{AC126F0C-92AE-472E-BE94-81FF60038DFF}" type="sibTrans" cxnId="{6BF0032C-DC1A-4122-BCED-CA0898258B01}">
      <dgm:prSet/>
      <dgm:spPr/>
      <dgm:t>
        <a:bodyPr/>
        <a:lstStyle/>
        <a:p>
          <a:endParaRPr lang="lt-LT"/>
        </a:p>
      </dgm:t>
    </dgm:pt>
    <dgm:pt modelId="{CA9EFEBF-8A3E-48AA-8E06-30F1E75537D7}">
      <dgm:prSet phldrT="[Tekstas]"/>
      <dgm:spPr/>
      <dgm:t>
        <a:bodyPr/>
        <a:lstStyle/>
        <a:p>
          <a:r>
            <a:rPr lang="lt-LT" dirty="0"/>
            <a:t>Ekologiniai</a:t>
          </a:r>
        </a:p>
      </dgm:t>
    </dgm:pt>
    <dgm:pt modelId="{66C27F12-9397-4A53-A9DF-35C9A1FF0D0A}" type="parTrans" cxnId="{C7BC032C-F136-4806-A0E9-C764C461AA28}">
      <dgm:prSet/>
      <dgm:spPr/>
      <dgm:t>
        <a:bodyPr/>
        <a:lstStyle/>
        <a:p>
          <a:endParaRPr lang="lt-LT"/>
        </a:p>
      </dgm:t>
    </dgm:pt>
    <dgm:pt modelId="{6A39625A-A46C-45FD-B7A1-744653ABCB97}" type="sibTrans" cxnId="{C7BC032C-F136-4806-A0E9-C764C461AA28}">
      <dgm:prSet/>
      <dgm:spPr/>
      <dgm:t>
        <a:bodyPr/>
        <a:lstStyle/>
        <a:p>
          <a:endParaRPr lang="lt-LT"/>
        </a:p>
      </dgm:t>
    </dgm:pt>
    <dgm:pt modelId="{53BE7E85-0C44-45ED-A1F8-213506DD6C16}">
      <dgm:prSet phldrT="[Tekstas]"/>
      <dgm:spPr/>
      <dgm:t>
        <a:bodyPr/>
        <a:lstStyle/>
        <a:p>
          <a:r>
            <a:rPr lang="lt-LT" dirty="0"/>
            <a:t>Gamtiniai</a:t>
          </a:r>
        </a:p>
      </dgm:t>
    </dgm:pt>
    <dgm:pt modelId="{7EDD4EEC-0E6D-4C31-AAAB-D78778EFFDB1}" type="parTrans" cxnId="{2A67BABC-3135-4941-8303-9749FD9C22C1}">
      <dgm:prSet/>
      <dgm:spPr/>
      <dgm:t>
        <a:bodyPr/>
        <a:lstStyle/>
        <a:p>
          <a:endParaRPr lang="lt-LT"/>
        </a:p>
      </dgm:t>
    </dgm:pt>
    <dgm:pt modelId="{35271333-0F45-4683-A3BB-B63DBE437960}" type="sibTrans" cxnId="{2A67BABC-3135-4941-8303-9749FD9C22C1}">
      <dgm:prSet/>
      <dgm:spPr/>
      <dgm:t>
        <a:bodyPr/>
        <a:lstStyle/>
        <a:p>
          <a:endParaRPr lang="lt-LT"/>
        </a:p>
      </dgm:t>
    </dgm:pt>
    <dgm:pt modelId="{F40631FE-E029-4C65-BC32-3B29E6EC49D3}" type="pres">
      <dgm:prSet presAssocID="{5B31CB79-7AB1-42B6-8959-A80A0E674C1D}" presName="Name0" presStyleCnt="0">
        <dgm:presLayoutVars>
          <dgm:dir/>
          <dgm:resizeHandles val="exact"/>
        </dgm:presLayoutVars>
      </dgm:prSet>
      <dgm:spPr/>
    </dgm:pt>
    <dgm:pt modelId="{F7114A98-F9E8-436B-A61D-8DA0512F7F66}" type="pres">
      <dgm:prSet presAssocID="{E3D720EC-38D0-4C7E-A44C-583CA2601A37}" presName="compNode" presStyleCnt="0"/>
      <dgm:spPr/>
    </dgm:pt>
    <dgm:pt modelId="{F4901611-8290-47A4-A1E7-B354AB9D3584}" type="pres">
      <dgm:prSet presAssocID="{E3D720EC-38D0-4C7E-A44C-583CA2601A37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421F2F0-DC95-4899-B403-437836F9AD05}" type="pres">
      <dgm:prSet presAssocID="{E3D720EC-38D0-4C7E-A44C-583CA2601A37}" presName="textRect" presStyleLbl="revTx" presStyleIdx="0" presStyleCnt="4">
        <dgm:presLayoutVars>
          <dgm:bulletEnabled val="1"/>
        </dgm:presLayoutVars>
      </dgm:prSet>
      <dgm:spPr/>
    </dgm:pt>
    <dgm:pt modelId="{5F53C22B-0179-4D77-9DF2-0BFEE80B66BD}" type="pres">
      <dgm:prSet presAssocID="{959F0E4A-ED77-4788-BC8B-AD032080BA64}" presName="sibTrans" presStyleLbl="sibTrans2D1" presStyleIdx="0" presStyleCnt="0"/>
      <dgm:spPr/>
    </dgm:pt>
    <dgm:pt modelId="{32EA7937-7BB0-40D6-9369-80083810D6DA}" type="pres">
      <dgm:prSet presAssocID="{65380B7A-EB69-4DBF-8BC5-1D853850ECCC}" presName="compNode" presStyleCnt="0"/>
      <dgm:spPr/>
    </dgm:pt>
    <dgm:pt modelId="{26E0405C-B572-42A7-96FA-340159790FA9}" type="pres">
      <dgm:prSet presAssocID="{65380B7A-EB69-4DBF-8BC5-1D853850ECC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278DE16-1B20-4BAB-B679-9CA2502F3E45}" type="pres">
      <dgm:prSet presAssocID="{65380B7A-EB69-4DBF-8BC5-1D853850ECCC}" presName="textRect" presStyleLbl="revTx" presStyleIdx="1" presStyleCnt="4">
        <dgm:presLayoutVars>
          <dgm:bulletEnabled val="1"/>
        </dgm:presLayoutVars>
      </dgm:prSet>
      <dgm:spPr/>
    </dgm:pt>
    <dgm:pt modelId="{8B1EAFF1-ECFA-44A7-8AF8-D24261E50506}" type="pres">
      <dgm:prSet presAssocID="{AC126F0C-92AE-472E-BE94-81FF60038DFF}" presName="sibTrans" presStyleLbl="sibTrans2D1" presStyleIdx="0" presStyleCnt="0"/>
      <dgm:spPr/>
    </dgm:pt>
    <dgm:pt modelId="{C379D5C2-D649-4F36-AE28-FD9EB3C98600}" type="pres">
      <dgm:prSet presAssocID="{CA9EFEBF-8A3E-48AA-8E06-30F1E75537D7}" presName="compNode" presStyleCnt="0"/>
      <dgm:spPr/>
    </dgm:pt>
    <dgm:pt modelId="{6CEEA777-ECB5-425B-B95C-56C0C90061A3}" type="pres">
      <dgm:prSet presAssocID="{CA9EFEBF-8A3E-48AA-8E06-30F1E75537D7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12BED5B-CC03-435D-A9CB-1E280E81F6B1}" type="pres">
      <dgm:prSet presAssocID="{CA9EFEBF-8A3E-48AA-8E06-30F1E75537D7}" presName="textRect" presStyleLbl="revTx" presStyleIdx="2" presStyleCnt="4">
        <dgm:presLayoutVars>
          <dgm:bulletEnabled val="1"/>
        </dgm:presLayoutVars>
      </dgm:prSet>
      <dgm:spPr/>
    </dgm:pt>
    <dgm:pt modelId="{814442C0-A047-46D8-AC2B-42DE4D3A4BC1}" type="pres">
      <dgm:prSet presAssocID="{6A39625A-A46C-45FD-B7A1-744653ABCB97}" presName="sibTrans" presStyleLbl="sibTrans2D1" presStyleIdx="0" presStyleCnt="0"/>
      <dgm:spPr/>
    </dgm:pt>
    <dgm:pt modelId="{1F0E68C6-7D53-4048-A8E4-94C9ACB6EEE2}" type="pres">
      <dgm:prSet presAssocID="{53BE7E85-0C44-45ED-A1F8-213506DD6C16}" presName="compNode" presStyleCnt="0"/>
      <dgm:spPr/>
    </dgm:pt>
    <dgm:pt modelId="{39D0D88C-8880-4153-8357-677CF430F2F8}" type="pres">
      <dgm:prSet presAssocID="{53BE7E85-0C44-45ED-A1F8-213506DD6C16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D5F54F0-39E9-4FDF-94C2-F8C3E0F35DB6}" type="pres">
      <dgm:prSet presAssocID="{53BE7E85-0C44-45ED-A1F8-213506DD6C1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C6610A11-3785-4E31-AF81-B5ED32F27E71}" type="presOf" srcId="{6A39625A-A46C-45FD-B7A1-744653ABCB97}" destId="{814442C0-A047-46D8-AC2B-42DE4D3A4BC1}" srcOrd="0" destOrd="0" presId="urn:microsoft.com/office/officeart/2005/8/layout/pList1"/>
    <dgm:cxn modelId="{06D4841F-D9BC-4ABF-8950-27EF6E2BABAC}" type="presOf" srcId="{65380B7A-EB69-4DBF-8BC5-1D853850ECCC}" destId="{9278DE16-1B20-4BAB-B679-9CA2502F3E45}" srcOrd="0" destOrd="0" presId="urn:microsoft.com/office/officeart/2005/8/layout/pList1"/>
    <dgm:cxn modelId="{C7BC032C-F136-4806-A0E9-C764C461AA28}" srcId="{5B31CB79-7AB1-42B6-8959-A80A0E674C1D}" destId="{CA9EFEBF-8A3E-48AA-8E06-30F1E75537D7}" srcOrd="2" destOrd="0" parTransId="{66C27F12-9397-4A53-A9DF-35C9A1FF0D0A}" sibTransId="{6A39625A-A46C-45FD-B7A1-744653ABCB97}"/>
    <dgm:cxn modelId="{6BF0032C-DC1A-4122-BCED-CA0898258B01}" srcId="{5B31CB79-7AB1-42B6-8959-A80A0E674C1D}" destId="{65380B7A-EB69-4DBF-8BC5-1D853850ECCC}" srcOrd="1" destOrd="0" parTransId="{56692090-D8B8-4C11-9FAF-F864C8847A73}" sibTransId="{AC126F0C-92AE-472E-BE94-81FF60038DFF}"/>
    <dgm:cxn modelId="{9A13334A-C74E-4054-BB2E-AB7590654F39}" type="presOf" srcId="{53BE7E85-0C44-45ED-A1F8-213506DD6C16}" destId="{BD5F54F0-39E9-4FDF-94C2-F8C3E0F35DB6}" srcOrd="0" destOrd="0" presId="urn:microsoft.com/office/officeart/2005/8/layout/pList1"/>
    <dgm:cxn modelId="{11FE107B-E6AF-4C80-85F0-5EE952880527}" type="presOf" srcId="{CA9EFEBF-8A3E-48AA-8E06-30F1E75537D7}" destId="{512BED5B-CC03-435D-A9CB-1E280E81F6B1}" srcOrd="0" destOrd="0" presId="urn:microsoft.com/office/officeart/2005/8/layout/pList1"/>
    <dgm:cxn modelId="{D149C080-BEB4-4E9F-852A-0EEC68578A97}" srcId="{5B31CB79-7AB1-42B6-8959-A80A0E674C1D}" destId="{E3D720EC-38D0-4C7E-A44C-583CA2601A37}" srcOrd="0" destOrd="0" parTransId="{11ABFDD3-E0A3-4ED7-BB24-C8B5DDA430C8}" sibTransId="{959F0E4A-ED77-4788-BC8B-AD032080BA64}"/>
    <dgm:cxn modelId="{FC5758A5-6CB2-417A-99C1-DA10DB44C3B2}" type="presOf" srcId="{5B31CB79-7AB1-42B6-8959-A80A0E674C1D}" destId="{F40631FE-E029-4C65-BC32-3B29E6EC49D3}" srcOrd="0" destOrd="0" presId="urn:microsoft.com/office/officeart/2005/8/layout/pList1"/>
    <dgm:cxn modelId="{2A67BABC-3135-4941-8303-9749FD9C22C1}" srcId="{5B31CB79-7AB1-42B6-8959-A80A0E674C1D}" destId="{53BE7E85-0C44-45ED-A1F8-213506DD6C16}" srcOrd="3" destOrd="0" parTransId="{7EDD4EEC-0E6D-4C31-AAAB-D78778EFFDB1}" sibTransId="{35271333-0F45-4683-A3BB-B63DBE437960}"/>
    <dgm:cxn modelId="{5ED4D7CB-ED24-4BB3-A374-84406DBDA53A}" type="presOf" srcId="{AC126F0C-92AE-472E-BE94-81FF60038DFF}" destId="{8B1EAFF1-ECFA-44A7-8AF8-D24261E50506}" srcOrd="0" destOrd="0" presId="urn:microsoft.com/office/officeart/2005/8/layout/pList1"/>
    <dgm:cxn modelId="{D8BF77E0-C4AE-40BC-AE86-23792516A2F2}" type="presOf" srcId="{959F0E4A-ED77-4788-BC8B-AD032080BA64}" destId="{5F53C22B-0179-4D77-9DF2-0BFEE80B66BD}" srcOrd="0" destOrd="0" presId="urn:microsoft.com/office/officeart/2005/8/layout/pList1"/>
    <dgm:cxn modelId="{A6CA7BE1-4CAB-49D4-AA5A-C7EFDA5CC351}" type="presOf" srcId="{E3D720EC-38D0-4C7E-A44C-583CA2601A37}" destId="{9421F2F0-DC95-4899-B403-437836F9AD05}" srcOrd="0" destOrd="0" presId="urn:microsoft.com/office/officeart/2005/8/layout/pList1"/>
    <dgm:cxn modelId="{90AAFE4E-869A-435E-A6E9-73D133215351}" type="presParOf" srcId="{F40631FE-E029-4C65-BC32-3B29E6EC49D3}" destId="{F7114A98-F9E8-436B-A61D-8DA0512F7F66}" srcOrd="0" destOrd="0" presId="urn:microsoft.com/office/officeart/2005/8/layout/pList1"/>
    <dgm:cxn modelId="{21F4490A-BBF8-470D-8BFC-B144D0715073}" type="presParOf" srcId="{F7114A98-F9E8-436B-A61D-8DA0512F7F66}" destId="{F4901611-8290-47A4-A1E7-B354AB9D3584}" srcOrd="0" destOrd="0" presId="urn:microsoft.com/office/officeart/2005/8/layout/pList1"/>
    <dgm:cxn modelId="{33F6095E-1B0F-425C-A435-4DD544EEAEC7}" type="presParOf" srcId="{F7114A98-F9E8-436B-A61D-8DA0512F7F66}" destId="{9421F2F0-DC95-4899-B403-437836F9AD05}" srcOrd="1" destOrd="0" presId="urn:microsoft.com/office/officeart/2005/8/layout/pList1"/>
    <dgm:cxn modelId="{CD903CBC-E16B-4DAD-B759-873E97F04642}" type="presParOf" srcId="{F40631FE-E029-4C65-BC32-3B29E6EC49D3}" destId="{5F53C22B-0179-4D77-9DF2-0BFEE80B66BD}" srcOrd="1" destOrd="0" presId="urn:microsoft.com/office/officeart/2005/8/layout/pList1"/>
    <dgm:cxn modelId="{1A5B3E8C-6A22-4061-8B59-08325D6EF310}" type="presParOf" srcId="{F40631FE-E029-4C65-BC32-3B29E6EC49D3}" destId="{32EA7937-7BB0-40D6-9369-80083810D6DA}" srcOrd="2" destOrd="0" presId="urn:microsoft.com/office/officeart/2005/8/layout/pList1"/>
    <dgm:cxn modelId="{602BCCA4-4AC6-474C-B6B1-1CCB1C8CBECC}" type="presParOf" srcId="{32EA7937-7BB0-40D6-9369-80083810D6DA}" destId="{26E0405C-B572-42A7-96FA-340159790FA9}" srcOrd="0" destOrd="0" presId="urn:microsoft.com/office/officeart/2005/8/layout/pList1"/>
    <dgm:cxn modelId="{59DECAB2-1DC9-4E9A-8E47-48218216644F}" type="presParOf" srcId="{32EA7937-7BB0-40D6-9369-80083810D6DA}" destId="{9278DE16-1B20-4BAB-B679-9CA2502F3E45}" srcOrd="1" destOrd="0" presId="urn:microsoft.com/office/officeart/2005/8/layout/pList1"/>
    <dgm:cxn modelId="{91F18AD9-3C9B-4280-87DE-50A5DF8FF449}" type="presParOf" srcId="{F40631FE-E029-4C65-BC32-3B29E6EC49D3}" destId="{8B1EAFF1-ECFA-44A7-8AF8-D24261E50506}" srcOrd="3" destOrd="0" presId="urn:microsoft.com/office/officeart/2005/8/layout/pList1"/>
    <dgm:cxn modelId="{EDF9ABB3-EB79-4594-A0E2-44A0D5556A54}" type="presParOf" srcId="{F40631FE-E029-4C65-BC32-3B29E6EC49D3}" destId="{C379D5C2-D649-4F36-AE28-FD9EB3C98600}" srcOrd="4" destOrd="0" presId="urn:microsoft.com/office/officeart/2005/8/layout/pList1"/>
    <dgm:cxn modelId="{A7477ADD-8A26-40DA-8000-007DF8F4DDF5}" type="presParOf" srcId="{C379D5C2-D649-4F36-AE28-FD9EB3C98600}" destId="{6CEEA777-ECB5-425B-B95C-56C0C90061A3}" srcOrd="0" destOrd="0" presId="urn:microsoft.com/office/officeart/2005/8/layout/pList1"/>
    <dgm:cxn modelId="{C9C03C6B-1954-4DFB-9739-07E3B22A27EF}" type="presParOf" srcId="{C379D5C2-D649-4F36-AE28-FD9EB3C98600}" destId="{512BED5B-CC03-435D-A9CB-1E280E81F6B1}" srcOrd="1" destOrd="0" presId="urn:microsoft.com/office/officeart/2005/8/layout/pList1"/>
    <dgm:cxn modelId="{9FC0E9DD-CE73-489D-8A3A-774DB3372C6E}" type="presParOf" srcId="{F40631FE-E029-4C65-BC32-3B29E6EC49D3}" destId="{814442C0-A047-46D8-AC2B-42DE4D3A4BC1}" srcOrd="5" destOrd="0" presId="urn:microsoft.com/office/officeart/2005/8/layout/pList1"/>
    <dgm:cxn modelId="{497EED08-535E-48AC-A387-DF6D38E1C6D3}" type="presParOf" srcId="{F40631FE-E029-4C65-BC32-3B29E6EC49D3}" destId="{1F0E68C6-7D53-4048-A8E4-94C9ACB6EEE2}" srcOrd="6" destOrd="0" presId="urn:microsoft.com/office/officeart/2005/8/layout/pList1"/>
    <dgm:cxn modelId="{7299E81B-F054-4979-AA7A-3E409E75D5FD}" type="presParOf" srcId="{1F0E68C6-7D53-4048-A8E4-94C9ACB6EEE2}" destId="{39D0D88C-8880-4153-8357-677CF430F2F8}" srcOrd="0" destOrd="0" presId="urn:microsoft.com/office/officeart/2005/8/layout/pList1"/>
    <dgm:cxn modelId="{751E9437-DAAF-4FFC-AE72-97ECE1D69218}" type="presParOf" srcId="{1F0E68C6-7D53-4048-A8E4-94C9ACB6EEE2}" destId="{BD5F54F0-39E9-4FDF-94C2-F8C3E0F35DB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01611-8290-47A4-A1E7-B354AB9D3584}">
      <dsp:nvSpPr>
        <dsp:cNvPr id="0" name=""/>
        <dsp:cNvSpPr/>
      </dsp:nvSpPr>
      <dsp:spPr>
        <a:xfrm>
          <a:off x="5799" y="857491"/>
          <a:ext cx="2759622" cy="190137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21F2F0-DC95-4899-B403-437836F9AD05}">
      <dsp:nvSpPr>
        <dsp:cNvPr id="0" name=""/>
        <dsp:cNvSpPr/>
      </dsp:nvSpPr>
      <dsp:spPr>
        <a:xfrm>
          <a:off x="5799" y="2758870"/>
          <a:ext cx="2759622" cy="10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900" kern="1200" dirty="0"/>
            <a:t>Socialiniai</a:t>
          </a:r>
        </a:p>
      </dsp:txBody>
      <dsp:txXfrm>
        <a:off x="5799" y="2758870"/>
        <a:ext cx="2759622" cy="1023819"/>
      </dsp:txXfrm>
    </dsp:sp>
    <dsp:sp modelId="{26E0405C-B572-42A7-96FA-340159790FA9}">
      <dsp:nvSpPr>
        <dsp:cNvPr id="0" name=""/>
        <dsp:cNvSpPr/>
      </dsp:nvSpPr>
      <dsp:spPr>
        <a:xfrm>
          <a:off x="3041499" y="857491"/>
          <a:ext cx="2759622" cy="190137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78DE16-1B20-4BAB-B679-9CA2502F3E45}">
      <dsp:nvSpPr>
        <dsp:cNvPr id="0" name=""/>
        <dsp:cNvSpPr/>
      </dsp:nvSpPr>
      <dsp:spPr>
        <a:xfrm>
          <a:off x="3041499" y="2758870"/>
          <a:ext cx="2759622" cy="10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900" kern="1200" dirty="0"/>
            <a:t>Techniniai</a:t>
          </a:r>
        </a:p>
      </dsp:txBody>
      <dsp:txXfrm>
        <a:off x="3041499" y="2758870"/>
        <a:ext cx="2759622" cy="1023819"/>
      </dsp:txXfrm>
    </dsp:sp>
    <dsp:sp modelId="{6CEEA777-ECB5-425B-B95C-56C0C90061A3}">
      <dsp:nvSpPr>
        <dsp:cNvPr id="0" name=""/>
        <dsp:cNvSpPr/>
      </dsp:nvSpPr>
      <dsp:spPr>
        <a:xfrm>
          <a:off x="6077200" y="857491"/>
          <a:ext cx="2759622" cy="190137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2BED5B-CC03-435D-A9CB-1E280E81F6B1}">
      <dsp:nvSpPr>
        <dsp:cNvPr id="0" name=""/>
        <dsp:cNvSpPr/>
      </dsp:nvSpPr>
      <dsp:spPr>
        <a:xfrm>
          <a:off x="6077200" y="2758870"/>
          <a:ext cx="2759622" cy="10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900" kern="1200" dirty="0"/>
            <a:t>Ekologiniai</a:t>
          </a:r>
        </a:p>
      </dsp:txBody>
      <dsp:txXfrm>
        <a:off x="6077200" y="2758870"/>
        <a:ext cx="2759622" cy="1023819"/>
      </dsp:txXfrm>
    </dsp:sp>
    <dsp:sp modelId="{39D0D88C-8880-4153-8357-677CF430F2F8}">
      <dsp:nvSpPr>
        <dsp:cNvPr id="0" name=""/>
        <dsp:cNvSpPr/>
      </dsp:nvSpPr>
      <dsp:spPr>
        <a:xfrm>
          <a:off x="9112901" y="857491"/>
          <a:ext cx="2759622" cy="190137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5F54F0-39E9-4FDF-94C2-F8C3E0F35DB6}">
      <dsp:nvSpPr>
        <dsp:cNvPr id="0" name=""/>
        <dsp:cNvSpPr/>
      </dsp:nvSpPr>
      <dsp:spPr>
        <a:xfrm>
          <a:off x="9112901" y="2758870"/>
          <a:ext cx="2759622" cy="10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900" kern="1200" dirty="0"/>
            <a:t>Gamtiniai</a:t>
          </a:r>
        </a:p>
      </dsp:txBody>
      <dsp:txXfrm>
        <a:off x="9112901" y="2758870"/>
        <a:ext cx="2759622" cy="102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ABF2D3-18F2-2106-7162-214181D22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6A252EBA-142B-A028-319D-A6093BAC0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3845855-F63B-72C8-5568-219329CC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BFD915C-77C8-914C-E88B-74A3D094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9773471-8660-1B38-4A6C-A8F70105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859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60F7826-2335-D97C-9440-752C07CF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19F5810-C72E-AB3D-4B5A-1B0F00180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9FD7986-F7E8-1688-48CB-610F8BA4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D33073F-CC3B-63FF-1BCA-6B8EA546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EFC1C09-58FB-AA4E-FB93-5C7FD33F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681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43D98B9-69B0-5684-7CA3-B6BCADBA9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71190EBE-B56E-8356-D4AB-6AE325636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A760169-FF3A-1F1E-00AA-E1ECD489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0570AFF-28EA-5D52-279F-AAB5BB2E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3AE5C23-ABBA-3A9C-F4FA-122A5978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818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0F5CCE3-8A2B-C181-237C-C143E9F5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E39F23D-E1C5-80CE-E88B-9670D1B3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06D5FA2-4C00-9BC6-B66F-08DBB808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BE194F1-5BFE-97A3-AFE7-AB79AAF7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82062BC-D2B7-838B-AA77-6411E8E1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603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E4ED682-4432-42B1-51CA-748C946C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2032462-9F42-E766-D8AA-22882939D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45C2F3F-CD4B-489E-65F4-A6D72AFD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5A701DD-C900-162E-1D42-61A84FA2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5C9CFAA-289E-42C5-59AB-94B4AC84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5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9B4414-5954-88A9-C912-705E3D0E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C51CE11-0FB1-B94B-6C9F-945BAB6AB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D3C9796-6DCA-DB29-829B-DB7E2E643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B449B80-749F-2433-2E38-F5402D25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5A58C72-8B28-45A9-FA45-F6E7073F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ADF04BB-E376-8EB2-5139-87E8A500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270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1051A49-F73B-6716-DEF8-144BBF2B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26D9FF6-FAFF-4168-2E64-75508D89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DBB20BE-1A7A-D058-21B2-40FD064B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8C373605-E454-684D-1C4D-EA802BAB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129B4AF9-EAC4-1051-B419-3AB52BA3F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51FD6304-1344-636E-C14A-2D432173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81169187-12A3-9D1F-2AC4-267D2857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112BD49-6969-D751-29DD-000952DF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770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A10A61-2C62-F718-FB78-E1C54662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5E862746-E59F-FBFE-7B8A-2A7469D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8E2CA15-6834-C56A-B0F0-4EC43D2F4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531F83B-9089-2CBF-128A-9ABC4F3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A46E9AC8-7626-B0B7-FDED-EE42B472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E6A55ED3-9EC5-35FB-9053-118DF88E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A627137-4308-9C45-2B9D-E39C7B06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097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E5B95C-3B0F-79E1-09ED-2F4FB0B7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D3899B3-96A5-32CA-788F-E1E3B05E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ED186BE-D569-FBED-E847-F19BF5D33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3FCE442-7A12-8C9E-011B-CF34EAD9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37CE875-1CD2-8FB7-ABBD-31DBDB1E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D3AAD84-6EC0-FDDE-D810-BD270D6B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226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5DD6CED-586B-3AA0-4CB2-A3DD8334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A1AA2C4-AC89-E9DF-B50F-42C82CBC8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01DBF3E-DC8D-9DC2-F673-6F2CCA952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4616A7E-BC31-10DC-455D-5491CED6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38B0490-EF50-3A93-1043-67B1471D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36F4630-964B-83D6-E328-1F5D091F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715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58F83B3A-79AC-44A6-B3B3-D68C3E9B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74ACEDF-A4D8-6246-896F-D46BCE49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AB53B82-2B19-E31A-1690-96E8196B7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DAE2-C806-450A-8591-371C794680E2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F189C4C-E1E0-FCD0-7519-C884AB341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CA73B96-89DB-FD86-C8F2-2DA0F2E9D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B83A-AC00-48A2-AE55-272273CA0D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26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34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36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38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40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42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C0F8553-ADEB-079F-E386-E229865F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54" y="2366474"/>
            <a:ext cx="6219582" cy="1791400"/>
          </a:xfrm>
        </p:spPr>
        <p:txBody>
          <a:bodyPr anchor="b">
            <a:normAutofit/>
          </a:bodyPr>
          <a:lstStyle/>
          <a:p>
            <a:br>
              <a:rPr lang="lt-LT" sz="26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lt-LT" sz="3200" b="1" dirty="0">
                <a:solidFill>
                  <a:srgbClr val="FFFFFF"/>
                </a:solidFill>
                <a:latin typeface="arial" panose="020B0604020202020204" pitchFamily="34" charset="0"/>
              </a:rPr>
              <a:t>CIVILINĖ SAUGA</a:t>
            </a:r>
            <a:endParaRPr lang="lt-LT" sz="3200" b="1" dirty="0">
              <a:solidFill>
                <a:srgbClr val="FFFFFF"/>
              </a:solidFill>
            </a:endParaRPr>
          </a:p>
        </p:txBody>
      </p:sp>
      <p:sp>
        <p:nvSpPr>
          <p:cNvPr id="80" name="Rectangle 44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2665902-AE8A-CE09-E1C9-69D21F69B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706" y="665679"/>
            <a:ext cx="5179879" cy="1200149"/>
          </a:xfrm>
        </p:spPr>
        <p:txBody>
          <a:bodyPr anchor="t">
            <a:normAutofit/>
          </a:bodyPr>
          <a:lstStyle/>
          <a:p>
            <a:r>
              <a:rPr lang="lt-LT" sz="2000" dirty="0">
                <a:solidFill>
                  <a:srgbClr val="FFFFFF"/>
                </a:solidFill>
              </a:rPr>
              <a:t>VILNIAUS MIESTO SAVIVALDYBĖS ADMINISTRACIJA</a:t>
            </a:r>
          </a:p>
        </p:txBody>
      </p:sp>
      <p:pic>
        <p:nvPicPr>
          <p:cNvPr id="8" name="Google Shape;103;p17">
            <a:extLst>
              <a:ext uri="{FF2B5EF4-FFF2-40B4-BE49-F238E27FC236}">
                <a16:creationId xmlns:a16="http://schemas.microsoft.com/office/drawing/2014/main" id="{B32B813D-FD0A-80AA-F497-DFE4F638A7E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560981" y="2099963"/>
            <a:ext cx="3173819" cy="265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88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AE761-5BDC-2F3C-D207-4CCF6E95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077AE09B-B174-9142-DA4D-507C7748E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4C6149CC-6A7B-25FA-6866-DE910DA29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3A3084-4D37-1A7D-F233-F9D2B969A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072D23CC-4DD4-D5F9-E1D7-C1B281209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756277-AED7-1EAA-F942-5015CCF61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34F7DC5-2F69-0E2B-D8DE-298AE7DB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IŠVYKIMO KREPŠYS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BAAB7419-47D9-70F0-55E8-E71AFE116CF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pic>
        <p:nvPicPr>
          <p:cNvPr id="8" name="Paveikslėlis 7" descr="Paveikslėlis, kuriame yra tekstas, ekrano kopija, laiškas, dizainas&#10;&#10;Automatiškai sugeneruotas aprašymas">
            <a:extLst>
              <a:ext uri="{FF2B5EF4-FFF2-40B4-BE49-F238E27FC236}">
                <a16:creationId xmlns:a16="http://schemas.microsoft.com/office/drawing/2014/main" id="{6EE00263-9A96-779E-2017-AE2A01094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6" y="1778332"/>
            <a:ext cx="3495675" cy="4876800"/>
          </a:xfrm>
          <a:prstGeom prst="rect">
            <a:avLst/>
          </a:prstGeom>
        </p:spPr>
      </p:pic>
      <p:pic>
        <p:nvPicPr>
          <p:cNvPr id="10" name="Paveikslėlis 9" descr="Paveikslėlis, kuriame yra tekstas, ekrano kopija, butelis, plastikas&#10;&#10;Automatiškai sugeneruotas aprašymas">
            <a:extLst>
              <a:ext uri="{FF2B5EF4-FFF2-40B4-BE49-F238E27FC236}">
                <a16:creationId xmlns:a16="http://schemas.microsoft.com/office/drawing/2014/main" id="{71C3DA17-17C3-6E77-F468-CA98BC1F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2057647"/>
            <a:ext cx="6076870" cy="39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2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76CD8-8352-9108-1B92-C8F7B1BD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AFAABFDD-BD19-75CE-2DA4-17C528512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C56C394B-3D24-6642-AC8B-A52BC038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57DC50-C579-CF78-A812-1535E8B3E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93759BC9-6172-A329-1932-A978E948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FD5526-5BEC-BAED-08C9-F6A545B8D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C5FF41E-FD50-7FB4-4636-4BB213F1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INFORMACIJOS ŠALTINIS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9E633D49-BDA6-F2E5-0E5F-69F16A62F16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pic>
        <p:nvPicPr>
          <p:cNvPr id="4" name="Paveikslėlis 3" descr="Paveikslėlis, kuriame yra Grafika, logotipas, Šriftas, simbolis&#10;&#10;Automatiškai sugeneruotas aprašymas">
            <a:extLst>
              <a:ext uri="{FF2B5EF4-FFF2-40B4-BE49-F238E27FC236}">
                <a16:creationId xmlns:a16="http://schemas.microsoft.com/office/drawing/2014/main" id="{86239F9C-965F-DD98-E01C-034752996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19" y="2153920"/>
            <a:ext cx="2377771" cy="2377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EF183-C0E5-1162-08B3-8FDA591E3351}"/>
              </a:ext>
            </a:extLst>
          </p:cNvPr>
          <p:cNvSpPr txBox="1"/>
          <p:nvPr/>
        </p:nvSpPr>
        <p:spPr>
          <a:xfrm>
            <a:off x="4653280" y="5017068"/>
            <a:ext cx="542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WWW.LT72.LT</a:t>
            </a:r>
          </a:p>
        </p:txBody>
      </p:sp>
    </p:spTree>
    <p:extLst>
      <p:ext uri="{BB962C8B-B14F-4D97-AF65-F5344CB8AC3E}">
        <p14:creationId xmlns:p14="http://schemas.microsoft.com/office/powerpoint/2010/main" val="32208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A696703-AA94-4ED9-9436-43D9A82E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2920995"/>
          </a:xfrm>
        </p:spPr>
        <p:txBody>
          <a:bodyPr anchor="b">
            <a:normAutofit/>
          </a:bodyPr>
          <a:lstStyle/>
          <a:p>
            <a:pPr algn="ctr"/>
            <a:r>
              <a:rPr lang="lt-LT" sz="4000" b="1" dirty="0">
                <a:solidFill>
                  <a:srgbClr val="FFFFFF"/>
                </a:solidFill>
              </a:rPr>
              <a:t>TURINYS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6555C45-EC44-6558-1BE4-E408479B4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262" y="662303"/>
            <a:ext cx="7240818" cy="4793788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endParaRPr lang="lt-L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CIVILINĖS SAUGOS PAGRINDAI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GYVENTOJŲ PERSPĖJIMAS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ŠEIMOS PLANAS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IŠVYKIMO KREPŠYS</a:t>
            </a:r>
          </a:p>
          <a:p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2DD7CC91-8737-2061-2CC3-63ACD4EF669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46568" y="5224455"/>
            <a:ext cx="944676" cy="785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38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CBB6EB5-A331-311C-A06D-641DA908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CIVILINĖ SAUGA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7CE49F86-FEC2-DAEF-1500-DF42416F486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AA7F5D89-0E1A-44C6-6A39-631894A7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4" y="1574541"/>
            <a:ext cx="11164641" cy="3494609"/>
          </a:xfrm>
        </p:spPr>
        <p:txBody>
          <a:bodyPr>
            <a:noAutofit/>
          </a:bodyPr>
          <a:lstStyle/>
          <a:p>
            <a:r>
              <a:rPr lang="lt-L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CIVILINĖ SAUGA - </a:t>
            </a:r>
            <a:r>
              <a:rPr lang="lt-LT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Valstybės ir savivaldybių institucijų ir įstaigų, kitų įstaigų, ūkio subjektų, nevyriausybinių organizacijų, </a:t>
            </a:r>
            <a:r>
              <a:rPr lang="lt-LT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gyventojų veikla</a:t>
            </a:r>
            <a:r>
              <a:rPr lang="lt-LT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apimanti: </a:t>
            </a:r>
            <a:br>
              <a:rPr lang="lt-LT" sz="24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lt-LT" sz="24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lt-LT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lt-LT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lt-LT" sz="24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lt-LT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F9CDB-0A39-69DD-7FBE-962F0400F8F6}"/>
              </a:ext>
            </a:extLst>
          </p:cNvPr>
          <p:cNvSpPr txBox="1"/>
          <p:nvPr/>
        </p:nvSpPr>
        <p:spPr>
          <a:xfrm>
            <a:off x="497149" y="3150002"/>
            <a:ext cx="8948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pasirengimą ekstremaliosioms situacijoms;</a:t>
            </a:r>
          </a:p>
          <a:p>
            <a:r>
              <a:rPr lang="lt-LT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veiksmus joms gresiant ar susidarius; </a:t>
            </a:r>
          </a:p>
          <a:p>
            <a:endParaRPr lang="lt-LT" sz="24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ekstremaliųjų situacijų valdymą; </a:t>
            </a:r>
          </a:p>
          <a:p>
            <a:endParaRPr lang="lt-LT" sz="24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padarinių šalinimą.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6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CBB6EB5-A331-311C-A06D-641DA908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CIVILINĖS SAUGOS VEIKLOS SRITYS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7CE49F86-FEC2-DAEF-1500-DF42416F486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sp>
        <p:nvSpPr>
          <p:cNvPr id="9" name="Pavadinimas 1">
            <a:extLst>
              <a:ext uri="{FF2B5EF4-FFF2-40B4-BE49-F238E27FC236}">
                <a16:creationId xmlns:a16="http://schemas.microsoft.com/office/drawing/2014/main" id="{402B4DD7-F608-A57B-AC3F-6B2C3434870E}"/>
              </a:ext>
            </a:extLst>
          </p:cNvPr>
          <p:cNvSpPr txBox="1">
            <a:spLocks/>
          </p:cNvSpPr>
          <p:nvPr/>
        </p:nvSpPr>
        <p:spPr>
          <a:xfrm>
            <a:off x="406675" y="1716834"/>
            <a:ext cx="11311028" cy="3237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3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505FF-A5DA-6F0B-3129-A4325B38D76D}"/>
              </a:ext>
            </a:extLst>
          </p:cNvPr>
          <p:cNvSpPr txBox="1"/>
          <p:nvPr/>
        </p:nvSpPr>
        <p:spPr>
          <a:xfrm>
            <a:off x="14285" y="1940010"/>
            <a:ext cx="355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PARENGTIS</a:t>
            </a:r>
          </a:p>
          <a:p>
            <a:pPr algn="ctr"/>
            <a:r>
              <a:rPr lang="lt-LT" dirty="0"/>
              <a:t>Iš anksto imtis veiksmų, kad būtumėte pasirengę ekstremaliajai situacijai (nelaimei).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24EAA-1BAB-EED7-2B14-4EDA2823542A}"/>
              </a:ext>
            </a:extLst>
          </p:cNvPr>
          <p:cNvSpPr txBox="1"/>
          <p:nvPr/>
        </p:nvSpPr>
        <p:spPr>
          <a:xfrm>
            <a:off x="14285" y="5167614"/>
            <a:ext cx="3716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PREVENCIJA</a:t>
            </a:r>
          </a:p>
          <a:p>
            <a:pPr algn="ctr"/>
            <a:r>
              <a:rPr lang="lt-LT" dirty="0"/>
              <a:t>Užkirsti kelią būsimoms ekstremaliosioms situacijoms (nelaimėms) ir imtis veiksmų, kad sumažintumėte jų poveikį.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7D8C-AB1F-A73B-7AFE-00B31ACBBA07}"/>
              </a:ext>
            </a:extLst>
          </p:cNvPr>
          <p:cNvSpPr txBox="1"/>
          <p:nvPr/>
        </p:nvSpPr>
        <p:spPr>
          <a:xfrm>
            <a:off x="8229600" y="1940010"/>
            <a:ext cx="376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REAGAVIMAS</a:t>
            </a:r>
          </a:p>
          <a:p>
            <a:pPr algn="ctr"/>
            <a:r>
              <a:rPr lang="lt-LT" dirty="0"/>
              <a:t>Apsaugoti žmonės (save) ir turtą įvykus ekstremaliajai situacijai (nelaimei), likviduoti jos padarinius.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87B25-6FFC-FB13-3B5F-EC9D73B10035}"/>
              </a:ext>
            </a:extLst>
          </p:cNvPr>
          <p:cNvSpPr txBox="1"/>
          <p:nvPr/>
        </p:nvSpPr>
        <p:spPr>
          <a:xfrm>
            <a:off x="8439665" y="5324524"/>
            <a:ext cx="3558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ATKŪRIMAS</a:t>
            </a:r>
          </a:p>
          <a:p>
            <a:pPr algn="ctr"/>
            <a:r>
              <a:rPr lang="lt-LT" dirty="0"/>
              <a:t>Atkurti įprastas veiklas po ekstremaliosios situacijos (nelaimės), grįžti į normalų gyvenimą.</a:t>
            </a:r>
          </a:p>
        </p:txBody>
      </p:sp>
      <p:sp>
        <p:nvSpPr>
          <p:cNvPr id="8" name="Ovalas 7">
            <a:extLst>
              <a:ext uri="{FF2B5EF4-FFF2-40B4-BE49-F238E27FC236}">
                <a16:creationId xmlns:a16="http://schemas.microsoft.com/office/drawing/2014/main" id="{B7118CD0-B167-AB22-6CEF-4A00AB4C66C0}"/>
              </a:ext>
            </a:extLst>
          </p:cNvPr>
          <p:cNvSpPr/>
          <p:nvPr/>
        </p:nvSpPr>
        <p:spPr>
          <a:xfrm>
            <a:off x="54149" y="1799132"/>
            <a:ext cx="3768811" cy="162986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Ovalas 9">
            <a:extLst>
              <a:ext uri="{FF2B5EF4-FFF2-40B4-BE49-F238E27FC236}">
                <a16:creationId xmlns:a16="http://schemas.microsoft.com/office/drawing/2014/main" id="{EF8A14FD-D19B-4C59-808A-5DEC5E31B6BB}"/>
              </a:ext>
            </a:extLst>
          </p:cNvPr>
          <p:cNvSpPr/>
          <p:nvPr/>
        </p:nvSpPr>
        <p:spPr>
          <a:xfrm>
            <a:off x="-18251" y="5153259"/>
            <a:ext cx="3768811" cy="162986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Ovalas 10">
            <a:extLst>
              <a:ext uri="{FF2B5EF4-FFF2-40B4-BE49-F238E27FC236}">
                <a16:creationId xmlns:a16="http://schemas.microsoft.com/office/drawing/2014/main" id="{F052DA6D-D1AE-AE8C-A066-DFAD385B6181}"/>
              </a:ext>
            </a:extLst>
          </p:cNvPr>
          <p:cNvSpPr/>
          <p:nvPr/>
        </p:nvSpPr>
        <p:spPr>
          <a:xfrm>
            <a:off x="8359669" y="5146601"/>
            <a:ext cx="3879152" cy="168306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as 11">
            <a:extLst>
              <a:ext uri="{FF2B5EF4-FFF2-40B4-BE49-F238E27FC236}">
                <a16:creationId xmlns:a16="http://schemas.microsoft.com/office/drawing/2014/main" id="{6FA15B1E-BFEE-4E3B-1217-8D939D60717F}"/>
              </a:ext>
            </a:extLst>
          </p:cNvPr>
          <p:cNvSpPr/>
          <p:nvPr/>
        </p:nvSpPr>
        <p:spPr>
          <a:xfrm>
            <a:off x="8343477" y="1945924"/>
            <a:ext cx="3879152" cy="168306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Ovalas 13">
            <a:extLst>
              <a:ext uri="{FF2B5EF4-FFF2-40B4-BE49-F238E27FC236}">
                <a16:creationId xmlns:a16="http://schemas.microsoft.com/office/drawing/2014/main" id="{0B7B047D-87F3-F2FA-21BA-A0867596EE21}"/>
              </a:ext>
            </a:extLst>
          </p:cNvPr>
          <p:cNvSpPr/>
          <p:nvPr/>
        </p:nvSpPr>
        <p:spPr>
          <a:xfrm>
            <a:off x="4802262" y="3153131"/>
            <a:ext cx="2343375" cy="22714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42C26-F3D0-2E3A-4179-27E23D50ACB8}"/>
              </a:ext>
            </a:extLst>
          </p:cNvPr>
          <p:cNvSpPr txBox="1"/>
          <p:nvPr/>
        </p:nvSpPr>
        <p:spPr>
          <a:xfrm>
            <a:off x="5390036" y="2151007"/>
            <a:ext cx="177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FF0000"/>
                </a:solidFill>
              </a:rPr>
              <a:t>ĮVYKIS</a:t>
            </a:r>
          </a:p>
        </p:txBody>
      </p:sp>
      <p:sp>
        <p:nvSpPr>
          <p:cNvPr id="21" name="Ovalas 20">
            <a:extLst>
              <a:ext uri="{FF2B5EF4-FFF2-40B4-BE49-F238E27FC236}">
                <a16:creationId xmlns:a16="http://schemas.microsoft.com/office/drawing/2014/main" id="{7AB1862C-9282-0F1A-6610-C6C526827692}"/>
              </a:ext>
            </a:extLst>
          </p:cNvPr>
          <p:cNvSpPr/>
          <p:nvPr/>
        </p:nvSpPr>
        <p:spPr>
          <a:xfrm>
            <a:off x="4728408" y="3140339"/>
            <a:ext cx="2343375" cy="22714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as 21">
            <a:extLst>
              <a:ext uri="{FF2B5EF4-FFF2-40B4-BE49-F238E27FC236}">
                <a16:creationId xmlns:a16="http://schemas.microsoft.com/office/drawing/2014/main" id="{4E6D5887-0133-B47C-CB96-0F4896C8F1D7}"/>
              </a:ext>
            </a:extLst>
          </p:cNvPr>
          <p:cNvSpPr/>
          <p:nvPr/>
        </p:nvSpPr>
        <p:spPr>
          <a:xfrm>
            <a:off x="4916139" y="3153131"/>
            <a:ext cx="2343375" cy="22714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Rodyklė: dešinėn 24">
            <a:extLst>
              <a:ext uri="{FF2B5EF4-FFF2-40B4-BE49-F238E27FC236}">
                <a16:creationId xmlns:a16="http://schemas.microsoft.com/office/drawing/2014/main" id="{EF36B536-632A-016C-BE4B-7F756FB5D8D8}"/>
              </a:ext>
            </a:extLst>
          </p:cNvPr>
          <p:cNvSpPr/>
          <p:nvPr/>
        </p:nvSpPr>
        <p:spPr>
          <a:xfrm rot="756927">
            <a:off x="6895447" y="2428150"/>
            <a:ext cx="847889" cy="18274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Rodyklė: dešinėn 25">
            <a:extLst>
              <a:ext uri="{FF2B5EF4-FFF2-40B4-BE49-F238E27FC236}">
                <a16:creationId xmlns:a16="http://schemas.microsoft.com/office/drawing/2014/main" id="{8FFD3281-BA3B-F0DC-CCC9-2853EFC950C1}"/>
              </a:ext>
            </a:extLst>
          </p:cNvPr>
          <p:cNvSpPr/>
          <p:nvPr/>
        </p:nvSpPr>
        <p:spPr>
          <a:xfrm rot="5400000">
            <a:off x="9121224" y="4259623"/>
            <a:ext cx="847889" cy="18274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Rodyklė: dešinėn 26">
            <a:extLst>
              <a:ext uri="{FF2B5EF4-FFF2-40B4-BE49-F238E27FC236}">
                <a16:creationId xmlns:a16="http://schemas.microsoft.com/office/drawing/2014/main" id="{B5EFBCCD-90B3-6605-652F-EC8BFA45BA84}"/>
              </a:ext>
            </a:extLst>
          </p:cNvPr>
          <p:cNvSpPr/>
          <p:nvPr/>
        </p:nvSpPr>
        <p:spPr>
          <a:xfrm rot="10800000">
            <a:off x="5631170" y="6195320"/>
            <a:ext cx="847889" cy="18274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Rodyklė: dešinėn 27">
            <a:extLst>
              <a:ext uri="{FF2B5EF4-FFF2-40B4-BE49-F238E27FC236}">
                <a16:creationId xmlns:a16="http://schemas.microsoft.com/office/drawing/2014/main" id="{7E9593FD-20FE-A780-368F-46C3722E385F}"/>
              </a:ext>
            </a:extLst>
          </p:cNvPr>
          <p:cNvSpPr/>
          <p:nvPr/>
        </p:nvSpPr>
        <p:spPr>
          <a:xfrm rot="16200000">
            <a:off x="1350839" y="4125137"/>
            <a:ext cx="847889" cy="18274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Rodyklė: dešinėn 28">
            <a:extLst>
              <a:ext uri="{FF2B5EF4-FFF2-40B4-BE49-F238E27FC236}">
                <a16:creationId xmlns:a16="http://schemas.microsoft.com/office/drawing/2014/main" id="{65094D45-9DBD-855C-C18F-C844F33C6E02}"/>
              </a:ext>
            </a:extLst>
          </p:cNvPr>
          <p:cNvSpPr/>
          <p:nvPr/>
        </p:nvSpPr>
        <p:spPr>
          <a:xfrm rot="20703599">
            <a:off x="4111107" y="2414186"/>
            <a:ext cx="847889" cy="18274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132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CBB6EB5-A331-311C-A06D-641DA908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Gyventojų teisės ir pareigos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7CE49F86-FEC2-DAEF-1500-DF42416F486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graphicFrame>
        <p:nvGraphicFramePr>
          <p:cNvPr id="2" name="Lentelė 1">
            <a:extLst>
              <a:ext uri="{FF2B5EF4-FFF2-40B4-BE49-F238E27FC236}">
                <a16:creationId xmlns:a16="http://schemas.microsoft.com/office/drawing/2014/main" id="{5CEDB6A2-8DE6-77D3-63C7-DFEA22F0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80782"/>
              </p:ext>
            </p:extLst>
          </p:nvPr>
        </p:nvGraphicFramePr>
        <p:xfrm>
          <a:off x="2070100" y="2392316"/>
          <a:ext cx="8051800" cy="3512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864494505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55917523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b="1" u="none" strike="noStrike" dirty="0">
                          <a:effectLst/>
                        </a:rPr>
                        <a:t>Gyventojai turi teisę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b="1" u="none" strike="noStrike" dirty="0">
                          <a:effectLst/>
                        </a:rPr>
                        <a:t>Gyventojai privalo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401673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u="none" strike="noStrike">
                          <a:effectLst/>
                        </a:rPr>
                        <a:t>Būti perspėti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u="none" strike="noStrike" dirty="0">
                          <a:effectLst/>
                        </a:rPr>
                        <a:t>Rūpintis, kad savo </a:t>
                      </a:r>
                      <a:r>
                        <a:rPr lang="lt-LT" sz="2400" u="none" strike="noStrike">
                          <a:effectLst/>
                        </a:rPr>
                        <a:t>veikla nesukeltų </a:t>
                      </a:r>
                      <a:r>
                        <a:rPr lang="lt-LT" sz="2400" u="none" strike="noStrike" dirty="0">
                          <a:effectLst/>
                        </a:rPr>
                        <a:t>pavojaus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718560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u="none" strike="noStrike">
                          <a:effectLst/>
                        </a:rPr>
                        <a:t>Gauti informaciją ir rekomendacijas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u="none" strike="noStrike">
                          <a:effectLst/>
                        </a:rPr>
                        <a:t>Pranešti 112 apie įvykį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174688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u="none" strike="noStrike">
                          <a:effectLst/>
                        </a:rPr>
                        <a:t>Gauti reikalingą pagalbą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u="none" strike="noStrike">
                          <a:effectLst/>
                        </a:rPr>
                        <a:t>Pasirengti ekstremaliosioms situacijoms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354807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u="none" strike="noStrike">
                          <a:effectLst/>
                        </a:rPr>
                        <a:t> </a:t>
                      </a:r>
                      <a:endParaRPr lang="lt-LT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400" u="none" strike="noStrike" dirty="0">
                          <a:effectLst/>
                        </a:rPr>
                        <a:t>Vykdyti gelbėjimo darbų vadovo sprendimus</a:t>
                      </a:r>
                      <a:endParaRPr lang="lt-LT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260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5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CBB6EB5-A331-311C-A06D-641DA908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GALIMI PAVOJAI, EKSTREMALIOSIOS SITUACIJOS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7CE49F86-FEC2-DAEF-1500-DF42416F486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44463EA-5124-C5A2-3BF5-CF526C58C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737098"/>
              </p:ext>
            </p:extLst>
          </p:nvPr>
        </p:nvGraphicFramePr>
        <p:xfrm>
          <a:off x="204186" y="1819923"/>
          <a:ext cx="11878323" cy="464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21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551F9-A037-F107-3322-0B2416CE8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9683C946-C11B-53C2-EB4D-121F0829E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5BB7864C-5650-C36B-1A51-8B552488E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A44D97-F58A-9CC9-F112-E4CD344B3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680FAF10-EE91-170C-4CB4-8E5BAB258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57C002-136E-5C6B-A09F-CDC693BAC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D526E90-1471-E74E-3C90-1A0BBFF8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PERSPĖJIMAS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94CA8EC4-B178-0F5F-E476-EC3C36875BC8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49FF5D9-5EAC-00C4-9A7B-A3764F8C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9741" r="2892" b="52641"/>
          <a:stretch>
            <a:fillRect/>
          </a:stretch>
        </p:blipFill>
        <p:spPr>
          <a:xfrm>
            <a:off x="240847" y="1970045"/>
            <a:ext cx="5512935" cy="355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71F508A-AE9A-776D-85FC-BA5A8DD4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47208" r="3452" b="1541"/>
          <a:stretch>
            <a:fillRect/>
          </a:stretch>
        </p:blipFill>
        <p:spPr bwMode="auto">
          <a:xfrm>
            <a:off x="6096000" y="3059829"/>
            <a:ext cx="5768067" cy="34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2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F47B2-E0E2-3460-BEB2-D40B45DBE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346CBE92-609C-A9BF-84CE-53070DCF2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BA2FEE33-90DA-3016-D1CE-05E384135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BFA022-821C-5574-D2C9-5F695FC1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348C466B-660C-360C-B611-9EA921279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F69965-4F31-3577-5C68-364B018D2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CA95808-F11E-356E-6DAF-29537984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ŠEIMOS PLANAS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3EC5FF93-78BA-587F-BDC3-863DF102F364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pic>
        <p:nvPicPr>
          <p:cNvPr id="7" name="Paveikslėlis 6" descr="Paveikslėlis, kuriame yra tekstas, ekrano kopija, Interneto svetainė, Tinklalapis&#10;&#10;Automatiškai sugeneruotas aprašymas">
            <a:extLst>
              <a:ext uri="{FF2B5EF4-FFF2-40B4-BE49-F238E27FC236}">
                <a16:creationId xmlns:a16="http://schemas.microsoft.com/office/drawing/2014/main" id="{1EE502D0-3663-83A8-378A-CCF17F460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34" y="1778332"/>
            <a:ext cx="3448050" cy="4876800"/>
          </a:xfrm>
          <a:prstGeom prst="rect">
            <a:avLst/>
          </a:prstGeom>
        </p:spPr>
      </p:pic>
      <p:pic>
        <p:nvPicPr>
          <p:cNvPr id="11" name="Paveikslėlis 10" descr="Paveikslėlis, kuriame yra tekstas, ekrano kopija, Tinklalapis, programinė įranga&#10;&#10;Automatiškai sugeneruotas aprašymas">
            <a:extLst>
              <a:ext uri="{FF2B5EF4-FFF2-40B4-BE49-F238E27FC236}">
                <a16:creationId xmlns:a16="http://schemas.microsoft.com/office/drawing/2014/main" id="{F113632B-D41F-691A-1E77-D32B46410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33" y="1778332"/>
            <a:ext cx="3467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2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BE2FB-FD3C-C281-C47C-9AB375BED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CC8EC9F-73D2-D980-1386-D6C5DC8BF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99B1DD16-662D-F995-5506-382538B15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6F4547-2AC1-912D-5B2A-A4C8E8723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951BF391-4FF4-894B-8B67-11370A7A0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65269B-71B3-AF66-E460-38C91910F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89902AE-DF4C-D8D3-CF10-3EF36B23F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394584"/>
            <a:ext cx="9496427" cy="78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ŠEIMOS PLANAS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5512DB70-2A84-4A1B-271E-BACF564DFC14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773027" y="397896"/>
            <a:ext cx="944676" cy="785374"/>
          </a:xfrm>
          <a:prstGeom prst="rect">
            <a:avLst/>
          </a:prstGeom>
          <a:noFill/>
        </p:spPr>
      </p:pic>
      <p:pic>
        <p:nvPicPr>
          <p:cNvPr id="11" name="Paveikslėlis 10" descr="Paveikslėlis, kuriame yra tekstas, ekrano kopija, Tinklalapis, programinė įranga&#10;&#10;Automatiškai sugeneruotas aprašymas">
            <a:extLst>
              <a:ext uri="{FF2B5EF4-FFF2-40B4-BE49-F238E27FC236}">
                <a16:creationId xmlns:a16="http://schemas.microsoft.com/office/drawing/2014/main" id="{4136E6C6-FC86-D91D-2515-66723159D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6" y="1778332"/>
            <a:ext cx="3467100" cy="487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ACCF6-2285-8638-5645-3308C6DF7B66}"/>
              </a:ext>
            </a:extLst>
          </p:cNvPr>
          <p:cNvSpPr txBox="1"/>
          <p:nvPr/>
        </p:nvSpPr>
        <p:spPr>
          <a:xfrm>
            <a:off x="4616900" y="1808159"/>
            <a:ext cx="7155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 galima būtų slėptis pavojaus atveju?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Kaip nuspręsti evakuotis, jeigu likti vietoje negalima (automobiliu, traukiniu, autobusu)?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Ką darysite, jei suges ar sulūš jūsų automobilis?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Kokie yra kiti evakavimo keliai, jei pasirinktas – užblokuotas?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Kokius daiktus pasiimsite, jeigu reikės slėptis to paties namo rūsyje ar kolektyvinės apsaugos statinyje?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Kokius daiktus pasiimsite, jei teks evakuotis?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Kokioje vietoje susitiksite su šeimos nariais įvykus nelaimei?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ką galite kreiptis nelaimės atveju?</a:t>
            </a:r>
          </a:p>
        </p:txBody>
      </p:sp>
    </p:spTree>
    <p:extLst>
      <p:ext uri="{BB962C8B-B14F-4D97-AF65-F5344CB8AC3E}">
        <p14:creationId xmlns:p14="http://schemas.microsoft.com/office/powerpoint/2010/main" val="286605339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280</Words>
  <Application>Microsoft Office PowerPoint</Application>
  <PresentationFormat>Plačiaekranė</PresentationFormat>
  <Paragraphs>57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Times New Roman</vt:lpstr>
      <vt:lpstr>Wingdings</vt:lpstr>
      <vt:lpstr>„Office“ tema</vt:lpstr>
      <vt:lpstr> CIVILINĖ SAUGA</vt:lpstr>
      <vt:lpstr>TURINYS</vt:lpstr>
      <vt:lpstr>CIVILINĖ SAUGA - Valstybės ir savivaldybių institucijų ir įstaigų, kitų įstaigų, ūkio subjektų, nevyriausybinių organizacijų, gyventojų veikla, apimanti:     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VMSA ESVP PARENGIMO  DARBO GRUPĖS SUSITIKIMAS</dc:title>
  <dc:creator>Diana Navickienė</dc:creator>
  <cp:lastModifiedBy>Justina Avlas</cp:lastModifiedBy>
  <cp:revision>5</cp:revision>
  <dcterms:created xsi:type="dcterms:W3CDTF">2023-09-21T05:17:53Z</dcterms:created>
  <dcterms:modified xsi:type="dcterms:W3CDTF">2024-05-20T09:30:48Z</dcterms:modified>
</cp:coreProperties>
</file>